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336" r:id="rId6"/>
    <p:sldId id="257" r:id="rId7"/>
    <p:sldId id="274" r:id="rId8"/>
    <p:sldId id="331" r:id="rId9"/>
    <p:sldId id="338" r:id="rId10"/>
    <p:sldId id="261" r:id="rId11"/>
    <p:sldId id="339" r:id="rId12"/>
    <p:sldId id="264" r:id="rId13"/>
    <p:sldId id="263" r:id="rId14"/>
    <p:sldId id="337" r:id="rId15"/>
    <p:sldId id="340" r:id="rId16"/>
    <p:sldId id="341" r:id="rId17"/>
    <p:sldId id="269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>
        <p:scale>
          <a:sx n="75" d="100"/>
          <a:sy n="75" d="100"/>
        </p:scale>
        <p:origin x="6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983E-B545-4E20-83F4-9F683711E8A9}" type="doc">
      <dgm:prSet loTypeId="urn:microsoft.com/office/officeart/2005/8/layout/hList1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C854790-4034-43A8-918C-78B33CBE21A6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gm:t>
    </dgm:pt>
    <dgm:pt modelId="{633FC8FA-276B-4C4F-BB7A-420D35CF7690}" type="par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441848-7B01-492C-AF3F-8C783EA0A31C}" type="sib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BAAECB7-0D81-4304-9460-59BCFF212EC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</dgm:t>
    </dgm:pt>
    <dgm:pt modelId="{4376BFE8-EE8D-44B2-807E-E56F490BE123}" type="par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171EEF-6E09-4023-89D0-7CD3359D0FCA}" type="sib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2C74E05-1203-47A6-8D39-AFA50E39542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</dgm:t>
    </dgm:pt>
    <dgm:pt modelId="{B02AA1C6-B5B6-4CE0-BAC3-A365B7ED4FE1}" type="par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45D7B44-D438-40AF-9D99-540B6B7EED67}" type="sib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99A5375-6B41-421F-8E7E-CD9B177373E8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gm:t>
    </dgm:pt>
    <dgm:pt modelId="{48BF6C65-DE03-44BB-9AB1-E70EF9E6A74E}" type="par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898EEF6-EB88-473A-BB16-392C9A814DB1}" type="sib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1924AAE-B9F3-4574-B6FC-ED9CB04ED43A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</dgm:t>
    </dgm:pt>
    <dgm:pt modelId="{166C670A-217B-4551-8F30-B79F1BAB6663}" type="par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32D8176-1F8E-44EB-AB6E-8C37E03D650A}" type="sib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B8793EA-2C88-407B-BF01-63991097BF6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</dgm:t>
    </dgm:pt>
    <dgm:pt modelId="{086246B9-7CA0-40E6-A0EB-F52EF63EB924}" type="par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DDECEE-C8D8-4476-8F1E-486B6D3D7D5D}" type="sib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340AC11-4399-4E6A-9DE0-BF4214B019B1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gm:t>
    </dgm:pt>
    <dgm:pt modelId="{0D5A6ADA-D6ED-4E72-9758-E932670439EC}" type="par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1C7B301-4A67-48EA-AD72-3F12741DB0B2}" type="sib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E5C05DE-37AB-4D90-84F1-E475094C1E59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</dgm:t>
    </dgm:pt>
    <dgm:pt modelId="{16A7A0F7-B631-4947-87BD-FDEE018641AF}" type="par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98DB004-4028-4735-AA37-AF912379ED45}" type="sib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2024DE1-4CD8-4192-B708-3914553F6AA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gm:t>
    </dgm:pt>
    <dgm:pt modelId="{012D05BC-60AC-4851-8053-0BEB20BDD193}" type="par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258A241-FBAE-4164-8F45-4B110B2BAD83}" type="sib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403B0CA-EE98-479D-90FF-3CED3A72EB13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gm:t>
    </dgm:pt>
    <dgm:pt modelId="{8E4D843A-4C90-4998-AF2A-FE405B99F43B}" type="par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2A371B-5890-4C4F-8A33-4689F52EB752}" type="sib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D8B1594-171F-404A-BEE8-D785192C5679}">
      <dgm:prSet phldrT="[텍스트]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 sz="34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123C5F5-1B95-49E7-9D76-BDDF153C5384}" type="par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D23265E9-470A-4E2B-A7B5-5B72593FCA33}" type="sib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16D94579-3638-4AE3-A4C4-AE90F47A82E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641138-EA74-4FA0-ACC0-34B7C924531A}" type="par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91AB33E4-611C-46A4-97C7-75344DC6C1C9}" type="sib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8D6E5B77-51AE-4587-A76F-17FD4E072EA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gm:t>
    </dgm:pt>
    <dgm:pt modelId="{0B537BBE-4777-4A95-A4EC-34F19F337173}" type="par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D11932C9-B3DD-4F81-A78F-FFC2CE26F961}" type="sib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C081C0DF-6679-4C53-9048-7070018647C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E2DF082-807D-41EE-8188-077833BC9BCC}" type="par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890DB48F-0B68-4C49-ABAC-75F3D704F9B1}" type="sib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6677F1FD-BFAF-46C3-9400-57B9A944C562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</dgm:t>
    </dgm:pt>
    <dgm:pt modelId="{78978446-C35A-4383-8BE0-4FD343B6746D}" type="par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34C2F715-EE72-4D6D-A947-E196B31F4D2E}" type="sib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B0DFCE9D-9B0D-458C-B27B-4B7F19D2DC1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</dgm:t>
    </dgm:pt>
    <dgm:pt modelId="{0356F044-45F4-4614-BD67-9E88A42A8F79}" type="par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9C592C5F-1D38-41AC-92D4-8A695D389214}" type="sib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251D5E9F-D931-4B85-872C-08D9993D8FA2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04DB969-318A-4EE7-92E2-B6221F592187}" type="par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1DF63A50-3348-4303-A061-A658FE2AE403}" type="sib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63AC62A8-4A7C-4941-A931-F6CB3C33B30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gm:t>
    </dgm:pt>
    <dgm:pt modelId="{BFF7443C-34E4-4D79-8807-58878DDB2CF1}" type="par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0D1EE918-1BD9-4DA4-9C65-1DE316FDA01B}" type="sib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5E1D85FC-4992-4EB8-9748-73DF18DB6208}" type="pres">
      <dgm:prSet presAssocID="{B0BE983E-B545-4E20-83F4-9F683711E8A9}" presName="Name0" presStyleCnt="0">
        <dgm:presLayoutVars>
          <dgm:dir/>
          <dgm:animLvl val="lvl"/>
          <dgm:resizeHandles val="exact"/>
        </dgm:presLayoutVars>
      </dgm:prSet>
      <dgm:spPr/>
    </dgm:pt>
    <dgm:pt modelId="{EB57CDDF-0794-4A1D-959F-A7BC55E4A999}" type="pres">
      <dgm:prSet presAssocID="{9C854790-4034-43A8-918C-78B33CBE21A6}" presName="composite" presStyleCnt="0"/>
      <dgm:spPr/>
    </dgm:pt>
    <dgm:pt modelId="{02843D68-8835-4823-89FF-8013777CF791}" type="pres">
      <dgm:prSet presAssocID="{9C854790-4034-43A8-918C-78B33CBE21A6}" presName="parTx" presStyleLbl="alignNode1" presStyleIdx="0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13C3EFA1-009D-4334-8AC7-BDE5BF83779C}" type="pres">
      <dgm:prSet presAssocID="{9C854790-4034-43A8-918C-78B33CBE21A6}" presName="desTx" presStyleLbl="alignAccFollowNode1" presStyleIdx="0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04B1E2AA-7C42-487B-926D-E4192F504859}" type="pres">
      <dgm:prSet presAssocID="{45441848-7B01-492C-AF3F-8C783EA0A31C}" presName="space" presStyleCnt="0"/>
      <dgm:spPr/>
    </dgm:pt>
    <dgm:pt modelId="{FF4B98D0-F5CE-403A-9D81-7E728FA9544F}" type="pres">
      <dgm:prSet presAssocID="{C403B0CA-EE98-479D-90FF-3CED3A72EB13}" presName="composite" presStyleCnt="0"/>
      <dgm:spPr/>
    </dgm:pt>
    <dgm:pt modelId="{0DFDD2B8-1D22-4554-BB51-F7441A0AAC29}" type="pres">
      <dgm:prSet presAssocID="{C403B0CA-EE98-479D-90FF-3CED3A72EB13}" presName="parTx" presStyleLbl="alignNode1" presStyleIdx="1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3445FE1E-93D7-4244-878F-CBD0BBAD785F}" type="pres">
      <dgm:prSet presAssocID="{C403B0CA-EE98-479D-90FF-3CED3A72EB13}" presName="desTx" presStyleLbl="alignAccFollowNode1" presStyleIdx="1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18582BD0-0DB6-4F4A-9C35-4AE4B535539A}" type="pres">
      <dgm:prSet presAssocID="{662A371B-5890-4C4F-8A33-4689F52EB752}" presName="space" presStyleCnt="0"/>
      <dgm:spPr/>
    </dgm:pt>
    <dgm:pt modelId="{FEB2F612-6CAF-4F34-81B8-4FB8562ED737}" type="pres">
      <dgm:prSet presAssocID="{799A5375-6B41-421F-8E7E-CD9B177373E8}" presName="composite" presStyleCnt="0"/>
      <dgm:spPr/>
    </dgm:pt>
    <dgm:pt modelId="{E801B17B-E61F-4E82-8548-F775D891B5C4}" type="pres">
      <dgm:prSet presAssocID="{799A5375-6B41-421F-8E7E-CD9B177373E8}" presName="parTx" presStyleLbl="alignNode1" presStyleIdx="2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99BDBD1D-4478-4F40-96E4-34438AEBF283}" type="pres">
      <dgm:prSet presAssocID="{799A5375-6B41-421F-8E7E-CD9B177373E8}" presName="desTx" presStyleLbl="alignAccFollowNode1" presStyleIdx="2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4F162B68-0D29-4009-A178-24101DA6318C}" type="pres">
      <dgm:prSet presAssocID="{0898EEF6-EB88-473A-BB16-392C9A814DB1}" presName="space" presStyleCnt="0"/>
      <dgm:spPr/>
    </dgm:pt>
    <dgm:pt modelId="{D5F35BB6-8152-432C-9821-AA665CA02475}" type="pres">
      <dgm:prSet presAssocID="{E340AC11-4399-4E6A-9DE0-BF4214B019B1}" presName="composite" presStyleCnt="0"/>
      <dgm:spPr/>
    </dgm:pt>
    <dgm:pt modelId="{40198192-0EFE-4FA8-8AB8-38C83711C574}" type="pres">
      <dgm:prSet presAssocID="{E340AC11-4399-4E6A-9DE0-BF4214B019B1}" presName="parTx" presStyleLbl="alignNode1" presStyleIdx="3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A8C6D125-A3D1-4616-A285-376F38C952A7}" type="pres">
      <dgm:prSet presAssocID="{E340AC11-4399-4E6A-9DE0-BF4214B019B1}" presName="desTx" presStyleLbl="alignAccFollowNode1" presStyleIdx="3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2D15D01-56B7-4C04-89CB-BB783C6F9338}" srcId="{C403B0CA-EE98-479D-90FF-3CED3A72EB13}" destId="{251D5E9F-D931-4B85-872C-08D9993D8FA2}" srcOrd="0" destOrd="0" parTransId="{804DB969-318A-4EE7-92E2-B6221F592187}" sibTransId="{1DF63A50-3348-4303-A061-A658FE2AE403}"/>
    <dgm:cxn modelId="{E1C52E06-C00B-4F0C-83E9-03F69D303BCF}" srcId="{E340AC11-4399-4E6A-9DE0-BF4214B019B1}" destId="{6E5C05DE-37AB-4D90-84F1-E475094C1E59}" srcOrd="0" destOrd="0" parTransId="{16A7A0F7-B631-4947-87BD-FDEE018641AF}" sibTransId="{498DB004-4028-4735-AA37-AF912379ED45}"/>
    <dgm:cxn modelId="{5830780A-2426-4A67-ADDE-14F97D44390B}" type="presOf" srcId="{9B8793EA-2C88-407B-BF01-63991097BF66}" destId="{99BDBD1D-4478-4F40-96E4-34438AEBF283}" srcOrd="0" destOrd="1" presId="urn:microsoft.com/office/officeart/2005/8/layout/hList1"/>
    <dgm:cxn modelId="{48481C16-CA68-4311-B545-EE9FE0625C16}" srcId="{9C854790-4034-43A8-918C-78B33CBE21A6}" destId="{6677F1FD-BFAF-46C3-9400-57B9A944C562}" srcOrd="0" destOrd="0" parTransId="{78978446-C35A-4383-8BE0-4FD343B6746D}" sibTransId="{34C2F715-EE72-4D6D-A947-E196B31F4D2E}"/>
    <dgm:cxn modelId="{A0C69518-C4DA-4A66-9140-D897A90DFC17}" type="presOf" srcId="{C2C74E05-1203-47A6-8D39-AFA50E39542B}" destId="{13C3EFA1-009D-4334-8AC7-BDE5BF83779C}" srcOrd="0" destOrd="2" presId="urn:microsoft.com/office/officeart/2005/8/layout/hList1"/>
    <dgm:cxn modelId="{7D7D4522-FA16-42E7-969F-08C73790E0AD}" srcId="{B0BE983E-B545-4E20-83F4-9F683711E8A9}" destId="{E340AC11-4399-4E6A-9DE0-BF4214B019B1}" srcOrd="3" destOrd="0" parTransId="{0D5A6ADA-D6ED-4E72-9758-E932670439EC}" sibTransId="{31C7B301-4A67-48EA-AD72-3F12741DB0B2}"/>
    <dgm:cxn modelId="{E40CB52C-8787-4620-85B4-51020538AA48}" type="presOf" srcId="{9C854790-4034-43A8-918C-78B33CBE21A6}" destId="{02843D68-8835-4823-89FF-8013777CF791}" srcOrd="0" destOrd="0" presId="urn:microsoft.com/office/officeart/2005/8/layout/hList1"/>
    <dgm:cxn modelId="{03E60035-A743-406A-8B9C-F6DE933F3CAE}" srcId="{C403B0CA-EE98-479D-90FF-3CED3A72EB13}" destId="{16D94579-3638-4AE3-A4C4-AE90F47A82E9}" srcOrd="1" destOrd="0" parTransId="{45641138-EA74-4FA0-ACC0-34B7C924531A}" sibTransId="{91AB33E4-611C-46A4-97C7-75344DC6C1C9}"/>
    <dgm:cxn modelId="{BA98735C-82D6-4FA4-B803-A23019504180}" srcId="{9C854790-4034-43A8-918C-78B33CBE21A6}" destId="{B0DFCE9D-9B0D-458C-B27B-4B7F19D2DC1B}" srcOrd="3" destOrd="0" parTransId="{0356F044-45F4-4614-BD67-9E88A42A8F79}" sibTransId="{9C592C5F-1D38-41AC-92D4-8A695D389214}"/>
    <dgm:cxn modelId="{F0685C61-A515-4EBD-9DFF-DE5BCA9A77B7}" srcId="{B0BE983E-B545-4E20-83F4-9F683711E8A9}" destId="{9C854790-4034-43A8-918C-78B33CBE21A6}" srcOrd="0" destOrd="0" parTransId="{633FC8FA-276B-4C4F-BB7A-420D35CF7690}" sibTransId="{45441848-7B01-492C-AF3F-8C783EA0A31C}"/>
    <dgm:cxn modelId="{96576D61-CD98-4D7B-B968-57EA50B03287}" srcId="{9C854790-4034-43A8-918C-78B33CBE21A6}" destId="{3BAAECB7-0D81-4304-9460-59BCFF212EC6}" srcOrd="1" destOrd="0" parTransId="{4376BFE8-EE8D-44B2-807E-E56F490BE123}" sibTransId="{01171EEF-6E09-4023-89D0-7CD3359D0FCA}"/>
    <dgm:cxn modelId="{4F9AFE61-3369-40E2-AE58-68E3072D7194}" srcId="{799A5375-6B41-421F-8E7E-CD9B177373E8}" destId="{E1924AAE-B9F3-4574-B6FC-ED9CB04ED43A}" srcOrd="0" destOrd="0" parTransId="{166C670A-217B-4551-8F30-B79F1BAB6663}" sibTransId="{F32D8176-1F8E-44EB-AB6E-8C37E03D650A}"/>
    <dgm:cxn modelId="{D0254C47-CED5-4DE0-ACC3-381082C4CBD1}" srcId="{799A5375-6B41-421F-8E7E-CD9B177373E8}" destId="{63AC62A8-4A7C-4941-A931-F6CB3C33B30E}" srcOrd="2" destOrd="0" parTransId="{BFF7443C-34E4-4D79-8807-58878DDB2CF1}" sibTransId="{0D1EE918-1BD9-4DA4-9C65-1DE316FDA01B}"/>
    <dgm:cxn modelId="{EC7FBC49-172C-4EE8-8768-4302C1ACB752}" type="presOf" srcId="{16D94579-3638-4AE3-A4C4-AE90F47A82E9}" destId="{3445FE1E-93D7-4244-878F-CBD0BBAD785F}" srcOrd="0" destOrd="1" presId="urn:microsoft.com/office/officeart/2005/8/layout/hList1"/>
    <dgm:cxn modelId="{38851E6C-B56E-4CCE-B94C-BB013C75F289}" srcId="{B0BE983E-B545-4E20-83F4-9F683711E8A9}" destId="{C403B0CA-EE98-479D-90FF-3CED3A72EB13}" srcOrd="1" destOrd="0" parTransId="{8E4D843A-4C90-4998-AF2A-FE405B99F43B}" sibTransId="{662A371B-5890-4C4F-8A33-4689F52EB752}"/>
    <dgm:cxn modelId="{1EBE3F6C-F5EA-424A-B5F4-7EEBB8569E38}" type="presOf" srcId="{E1924AAE-B9F3-4574-B6FC-ED9CB04ED43A}" destId="{99BDBD1D-4478-4F40-96E4-34438AEBF283}" srcOrd="0" destOrd="0" presId="urn:microsoft.com/office/officeart/2005/8/layout/hList1"/>
    <dgm:cxn modelId="{D0D29058-06B4-4634-BCA2-C7345796D831}" type="presOf" srcId="{251D5E9F-D931-4B85-872C-08D9993D8FA2}" destId="{3445FE1E-93D7-4244-878F-CBD0BBAD785F}" srcOrd="0" destOrd="0" presId="urn:microsoft.com/office/officeart/2005/8/layout/hList1"/>
    <dgm:cxn modelId="{3035167D-EB9D-4253-A3DC-13C954612E15}" type="presOf" srcId="{6677F1FD-BFAF-46C3-9400-57B9A944C562}" destId="{13C3EFA1-009D-4334-8AC7-BDE5BF83779C}" srcOrd="0" destOrd="0" presId="urn:microsoft.com/office/officeart/2005/8/layout/hList1"/>
    <dgm:cxn modelId="{73FA6C7D-356B-466D-8B46-DFFBE9EE0AE0}" type="presOf" srcId="{8D6E5B77-51AE-4587-A76F-17FD4E072EA9}" destId="{3445FE1E-93D7-4244-878F-CBD0BBAD785F}" srcOrd="0" destOrd="2" presId="urn:microsoft.com/office/officeart/2005/8/layout/hList1"/>
    <dgm:cxn modelId="{B695E77E-8171-42B7-9B45-E3802D9F61D6}" type="presOf" srcId="{C403B0CA-EE98-479D-90FF-3CED3A72EB13}" destId="{0DFDD2B8-1D22-4554-BB51-F7441A0AAC29}" srcOrd="0" destOrd="0" presId="urn:microsoft.com/office/officeart/2005/8/layout/hList1"/>
    <dgm:cxn modelId="{005FBA80-1D0A-47BE-BDA2-F718B0EE250B}" srcId="{9C854790-4034-43A8-918C-78B33CBE21A6}" destId="{C2C74E05-1203-47A6-8D39-AFA50E39542B}" srcOrd="2" destOrd="0" parTransId="{B02AA1C6-B5B6-4CE0-BAC3-A365B7ED4FE1}" sibTransId="{745D7B44-D438-40AF-9D99-540B6B7EED67}"/>
    <dgm:cxn modelId="{3486E281-138B-4251-B639-73645179737B}" type="presOf" srcId="{1D8B1594-171F-404A-BEE8-D785192C5679}" destId="{13C3EFA1-009D-4334-8AC7-BDE5BF83779C}" srcOrd="0" destOrd="4" presId="urn:microsoft.com/office/officeart/2005/8/layout/hList1"/>
    <dgm:cxn modelId="{0D55BE86-11C2-4529-A62B-3F8939F0E8BD}" type="presOf" srcId="{63AC62A8-4A7C-4941-A931-F6CB3C33B30E}" destId="{99BDBD1D-4478-4F40-96E4-34438AEBF283}" srcOrd="0" destOrd="2" presId="urn:microsoft.com/office/officeart/2005/8/layout/hList1"/>
    <dgm:cxn modelId="{C88C178C-F872-4BD5-A398-F1E74E647DDB}" type="presOf" srcId="{B0BE983E-B545-4E20-83F4-9F683711E8A9}" destId="{5E1D85FC-4992-4EB8-9748-73DF18DB6208}" srcOrd="0" destOrd="0" presId="urn:microsoft.com/office/officeart/2005/8/layout/hList1"/>
    <dgm:cxn modelId="{B6CCC390-8282-47E7-A168-C4B012EE4B78}" type="presOf" srcId="{C081C0DF-6679-4C53-9048-7070018647C9}" destId="{3445FE1E-93D7-4244-878F-CBD0BBAD785F}" srcOrd="0" destOrd="3" presId="urn:microsoft.com/office/officeart/2005/8/layout/hList1"/>
    <dgm:cxn modelId="{1694C395-8452-4B61-9F32-A363FEC90C25}" srcId="{9C854790-4034-43A8-918C-78B33CBE21A6}" destId="{1D8B1594-171F-404A-BEE8-D785192C5679}" srcOrd="4" destOrd="0" parTransId="{9123C5F5-1B95-49E7-9D76-BDDF153C5384}" sibTransId="{D23265E9-470A-4E2B-A7B5-5B72593FCA33}"/>
    <dgm:cxn modelId="{B68D8E9C-39D0-4D5A-AAF3-429C3591FE70}" type="presOf" srcId="{799A5375-6B41-421F-8E7E-CD9B177373E8}" destId="{E801B17B-E61F-4E82-8548-F775D891B5C4}" srcOrd="0" destOrd="0" presId="urn:microsoft.com/office/officeart/2005/8/layout/hList1"/>
    <dgm:cxn modelId="{42BDD1A9-5DAE-45E2-B833-C50C6ECFE4D9}" type="presOf" srcId="{82024DE1-4CD8-4192-B708-3914553F6AAE}" destId="{A8C6D125-A3D1-4616-A285-376F38C952A7}" srcOrd="0" destOrd="1" presId="urn:microsoft.com/office/officeart/2005/8/layout/hList1"/>
    <dgm:cxn modelId="{C059A9BF-3F24-431E-8D97-3DB192D1B1A2}" srcId="{C403B0CA-EE98-479D-90FF-3CED3A72EB13}" destId="{8D6E5B77-51AE-4587-A76F-17FD4E072EA9}" srcOrd="2" destOrd="0" parTransId="{0B537BBE-4777-4A95-A4EC-34F19F337173}" sibTransId="{D11932C9-B3DD-4F81-A78F-FFC2CE26F961}"/>
    <dgm:cxn modelId="{A05BE4C1-4D14-4089-B3AC-8ABE8FD24EF2}" type="presOf" srcId="{B0DFCE9D-9B0D-458C-B27B-4B7F19D2DC1B}" destId="{13C3EFA1-009D-4334-8AC7-BDE5BF83779C}" srcOrd="0" destOrd="3" presId="urn:microsoft.com/office/officeart/2005/8/layout/hList1"/>
    <dgm:cxn modelId="{03474ACD-C8C7-4D41-86CE-0593E05C4954}" srcId="{B0BE983E-B545-4E20-83F4-9F683711E8A9}" destId="{799A5375-6B41-421F-8E7E-CD9B177373E8}" srcOrd="2" destOrd="0" parTransId="{48BF6C65-DE03-44BB-9AB1-E70EF9E6A74E}" sibTransId="{0898EEF6-EB88-473A-BB16-392C9A814DB1}"/>
    <dgm:cxn modelId="{C4C2B7D3-CA71-48DC-9D85-8FDC780BA864}" type="presOf" srcId="{E340AC11-4399-4E6A-9DE0-BF4214B019B1}" destId="{40198192-0EFE-4FA8-8AB8-38C83711C574}" srcOrd="0" destOrd="0" presId="urn:microsoft.com/office/officeart/2005/8/layout/hList1"/>
    <dgm:cxn modelId="{05B50BE0-44DF-47EB-8555-4C654D2EEF30}" srcId="{C403B0CA-EE98-479D-90FF-3CED3A72EB13}" destId="{C081C0DF-6679-4C53-9048-7070018647C9}" srcOrd="3" destOrd="0" parTransId="{8E2DF082-807D-41EE-8188-077833BC9BCC}" sibTransId="{890DB48F-0B68-4C49-ABAC-75F3D704F9B1}"/>
    <dgm:cxn modelId="{79B35CE3-849B-4190-8690-A3F5594FC2E8}" srcId="{799A5375-6B41-421F-8E7E-CD9B177373E8}" destId="{9B8793EA-2C88-407B-BF01-63991097BF66}" srcOrd="1" destOrd="0" parTransId="{086246B9-7CA0-40E6-A0EB-F52EF63EB924}" sibTransId="{66DDECEE-C8D8-4476-8F1E-486B6D3D7D5D}"/>
    <dgm:cxn modelId="{C972D7F5-7747-4683-8CE7-47C7BDD7C8A5}" srcId="{6E5C05DE-37AB-4D90-84F1-E475094C1E59}" destId="{82024DE1-4CD8-4192-B708-3914553F6AAE}" srcOrd="0" destOrd="0" parTransId="{012D05BC-60AC-4851-8053-0BEB20BDD193}" sibTransId="{1258A241-FBAE-4164-8F45-4B110B2BAD83}"/>
    <dgm:cxn modelId="{A51388F7-BF77-43EF-86F6-E25F918DD608}" type="presOf" srcId="{3BAAECB7-0D81-4304-9460-59BCFF212EC6}" destId="{13C3EFA1-009D-4334-8AC7-BDE5BF83779C}" srcOrd="0" destOrd="1" presId="urn:microsoft.com/office/officeart/2005/8/layout/hList1"/>
    <dgm:cxn modelId="{F41ED1F9-246E-46C7-AFEF-604A23035EFD}" type="presOf" srcId="{6E5C05DE-37AB-4D90-84F1-E475094C1E59}" destId="{A8C6D125-A3D1-4616-A285-376F38C952A7}" srcOrd="0" destOrd="0" presId="urn:microsoft.com/office/officeart/2005/8/layout/hList1"/>
    <dgm:cxn modelId="{15765DB3-7863-423B-8D7A-39452C62FD2C}" type="presParOf" srcId="{5E1D85FC-4992-4EB8-9748-73DF18DB6208}" destId="{EB57CDDF-0794-4A1D-959F-A7BC55E4A999}" srcOrd="0" destOrd="0" presId="urn:microsoft.com/office/officeart/2005/8/layout/hList1"/>
    <dgm:cxn modelId="{BEE7BB6C-10CC-4ECB-B771-EFC57B49E209}" type="presParOf" srcId="{EB57CDDF-0794-4A1D-959F-A7BC55E4A999}" destId="{02843D68-8835-4823-89FF-8013777CF791}" srcOrd="0" destOrd="0" presId="urn:microsoft.com/office/officeart/2005/8/layout/hList1"/>
    <dgm:cxn modelId="{EF590C0B-4886-4D02-8FAF-913943C3588C}" type="presParOf" srcId="{EB57CDDF-0794-4A1D-959F-A7BC55E4A999}" destId="{13C3EFA1-009D-4334-8AC7-BDE5BF83779C}" srcOrd="1" destOrd="0" presId="urn:microsoft.com/office/officeart/2005/8/layout/hList1"/>
    <dgm:cxn modelId="{E879A4DB-DB25-46BE-8750-E5218B0F6CF6}" type="presParOf" srcId="{5E1D85FC-4992-4EB8-9748-73DF18DB6208}" destId="{04B1E2AA-7C42-487B-926D-E4192F504859}" srcOrd="1" destOrd="0" presId="urn:microsoft.com/office/officeart/2005/8/layout/hList1"/>
    <dgm:cxn modelId="{35367D8D-6C5F-4126-BFB4-C6BF6A01FC80}" type="presParOf" srcId="{5E1D85FC-4992-4EB8-9748-73DF18DB6208}" destId="{FF4B98D0-F5CE-403A-9D81-7E728FA9544F}" srcOrd="2" destOrd="0" presId="urn:microsoft.com/office/officeart/2005/8/layout/hList1"/>
    <dgm:cxn modelId="{0550A28D-65F7-420E-A051-BB0D61442C29}" type="presParOf" srcId="{FF4B98D0-F5CE-403A-9D81-7E728FA9544F}" destId="{0DFDD2B8-1D22-4554-BB51-F7441A0AAC29}" srcOrd="0" destOrd="0" presId="urn:microsoft.com/office/officeart/2005/8/layout/hList1"/>
    <dgm:cxn modelId="{D144B02A-62D0-4661-B8F2-4C6E07E521FE}" type="presParOf" srcId="{FF4B98D0-F5CE-403A-9D81-7E728FA9544F}" destId="{3445FE1E-93D7-4244-878F-CBD0BBAD785F}" srcOrd="1" destOrd="0" presId="urn:microsoft.com/office/officeart/2005/8/layout/hList1"/>
    <dgm:cxn modelId="{4B353FFD-4F9D-45F4-9143-C26F2817BD3C}" type="presParOf" srcId="{5E1D85FC-4992-4EB8-9748-73DF18DB6208}" destId="{18582BD0-0DB6-4F4A-9C35-4AE4B535539A}" srcOrd="3" destOrd="0" presId="urn:microsoft.com/office/officeart/2005/8/layout/hList1"/>
    <dgm:cxn modelId="{9D8944B6-E0A5-4433-883B-EE738CBB551F}" type="presParOf" srcId="{5E1D85FC-4992-4EB8-9748-73DF18DB6208}" destId="{FEB2F612-6CAF-4F34-81B8-4FB8562ED737}" srcOrd="4" destOrd="0" presId="urn:microsoft.com/office/officeart/2005/8/layout/hList1"/>
    <dgm:cxn modelId="{339FA48B-8A2F-4F24-8033-11AE87D023E0}" type="presParOf" srcId="{FEB2F612-6CAF-4F34-81B8-4FB8562ED737}" destId="{E801B17B-E61F-4E82-8548-F775D891B5C4}" srcOrd="0" destOrd="0" presId="urn:microsoft.com/office/officeart/2005/8/layout/hList1"/>
    <dgm:cxn modelId="{C7BCCC9F-5D69-4C52-AC20-D46ED28BAD67}" type="presParOf" srcId="{FEB2F612-6CAF-4F34-81B8-4FB8562ED737}" destId="{99BDBD1D-4478-4F40-96E4-34438AEBF283}" srcOrd="1" destOrd="0" presId="urn:microsoft.com/office/officeart/2005/8/layout/hList1"/>
    <dgm:cxn modelId="{50875539-E6F5-4E53-B481-DF656247FCAC}" type="presParOf" srcId="{5E1D85FC-4992-4EB8-9748-73DF18DB6208}" destId="{4F162B68-0D29-4009-A178-24101DA6318C}" srcOrd="5" destOrd="0" presId="urn:microsoft.com/office/officeart/2005/8/layout/hList1"/>
    <dgm:cxn modelId="{00B4A44B-FF3B-4471-96DF-9F1BEBDF76FE}" type="presParOf" srcId="{5E1D85FC-4992-4EB8-9748-73DF18DB6208}" destId="{D5F35BB6-8152-432C-9821-AA665CA02475}" srcOrd="6" destOrd="0" presId="urn:microsoft.com/office/officeart/2005/8/layout/hList1"/>
    <dgm:cxn modelId="{607A2D27-5E46-40E4-9816-AD7392CA7B72}" type="presParOf" srcId="{D5F35BB6-8152-432C-9821-AA665CA02475}" destId="{40198192-0EFE-4FA8-8AB8-38C83711C574}" srcOrd="0" destOrd="0" presId="urn:microsoft.com/office/officeart/2005/8/layout/hList1"/>
    <dgm:cxn modelId="{C62E507B-1E18-4805-89C0-D383C7F5148A}" type="presParOf" srcId="{D5F35BB6-8152-432C-9821-AA665CA02475}" destId="{A8C6D125-A3D1-4616-A285-376F38C95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43D68-8835-4823-89FF-8013777CF791}">
      <dsp:nvSpPr>
        <dsp:cNvPr id="0" name=""/>
        <dsp:cNvSpPr/>
      </dsp:nvSpPr>
      <dsp:spPr>
        <a:xfrm>
          <a:off x="3953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sp:txBody>
      <dsp:txXfrm>
        <a:off x="50373" y="46420"/>
        <a:ext cx="2284466" cy="904502"/>
      </dsp:txXfrm>
    </dsp:sp>
    <dsp:sp modelId="{13C3EFA1-009D-4334-8AC7-BDE5BF83779C}">
      <dsp:nvSpPr>
        <dsp:cNvPr id="0" name=""/>
        <dsp:cNvSpPr/>
      </dsp:nvSpPr>
      <dsp:spPr>
        <a:xfrm>
          <a:off x="3953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34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3953" y="767715"/>
        <a:ext cx="2377306" cy="3266550"/>
      </dsp:txXfrm>
    </dsp:sp>
    <dsp:sp modelId="{0DFDD2B8-1D22-4554-BB51-F7441A0AAC29}">
      <dsp:nvSpPr>
        <dsp:cNvPr id="0" name=""/>
        <dsp:cNvSpPr/>
      </dsp:nvSpPr>
      <dsp:spPr>
        <a:xfrm>
          <a:off x="2714082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sp:txBody>
      <dsp:txXfrm>
        <a:off x="2760502" y="46420"/>
        <a:ext cx="2284466" cy="904502"/>
      </dsp:txXfrm>
    </dsp:sp>
    <dsp:sp modelId="{3445FE1E-93D7-4244-878F-CBD0BBAD785F}">
      <dsp:nvSpPr>
        <dsp:cNvPr id="0" name=""/>
        <dsp:cNvSpPr/>
      </dsp:nvSpPr>
      <dsp:spPr>
        <a:xfrm>
          <a:off x="2714082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2714082" y="767715"/>
        <a:ext cx="2377306" cy="3266550"/>
      </dsp:txXfrm>
    </dsp:sp>
    <dsp:sp modelId="{E801B17B-E61F-4E82-8548-F775D891B5C4}">
      <dsp:nvSpPr>
        <dsp:cNvPr id="0" name=""/>
        <dsp:cNvSpPr/>
      </dsp:nvSpPr>
      <dsp:spPr>
        <a:xfrm>
          <a:off x="5424211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sp:txBody>
      <dsp:txXfrm>
        <a:off x="5470631" y="46420"/>
        <a:ext cx="2284466" cy="904502"/>
      </dsp:txXfrm>
    </dsp:sp>
    <dsp:sp modelId="{99BDBD1D-4478-4F40-96E4-34438AEBF283}">
      <dsp:nvSpPr>
        <dsp:cNvPr id="0" name=""/>
        <dsp:cNvSpPr/>
      </dsp:nvSpPr>
      <dsp:spPr>
        <a:xfrm>
          <a:off x="5424211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sp:txBody>
      <dsp:txXfrm>
        <a:off x="5424211" y="767715"/>
        <a:ext cx="2377306" cy="3266550"/>
      </dsp:txXfrm>
    </dsp:sp>
    <dsp:sp modelId="{40198192-0EFE-4FA8-8AB8-38C83711C574}">
      <dsp:nvSpPr>
        <dsp:cNvPr id="0" name=""/>
        <dsp:cNvSpPr/>
      </dsp:nvSpPr>
      <dsp:spPr>
        <a:xfrm>
          <a:off x="8134340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sp:txBody>
      <dsp:txXfrm>
        <a:off x="8180760" y="46420"/>
        <a:ext cx="2284466" cy="904502"/>
      </dsp:txXfrm>
    </dsp:sp>
    <dsp:sp modelId="{A8C6D125-A3D1-4616-A285-376F38C952A7}">
      <dsp:nvSpPr>
        <dsp:cNvPr id="0" name=""/>
        <dsp:cNvSpPr/>
      </dsp:nvSpPr>
      <dsp:spPr>
        <a:xfrm>
          <a:off x="8134340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  <a:p>
          <a:pPr marL="571500" lvl="2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sp:txBody>
      <dsp:txXfrm>
        <a:off x="8134340" y="767715"/>
        <a:ext cx="2377306" cy="326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3185-69CD-4207-8F4B-98B8A8D9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9B5D-8AEB-4F56-B871-6D9E11A2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C0A9F-A395-499F-84B5-2C871B5F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B7D13-27DB-446C-A160-2B5021C9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38054-6AE8-4436-AD3A-E02EDE3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EF13F-1FDC-40D4-ABFE-D0447953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C05517-EE1B-4D05-9559-0D0A4CCE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240F1-6729-498C-873D-CA7F1556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7448-009D-4A92-885E-A7F4866F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68C4D-7F72-42C8-9C48-B7896C50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B3664-F673-4CBA-AE26-FC097ADC3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E95E5-5263-4845-9A51-83E562E9A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3888E-0F0C-4239-9A2E-AE52B1DB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FE633-D966-4713-9ABB-86FB83DB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A912A-BA3C-43AB-9866-30E7B02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6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13F6-3B71-4E42-9950-72A5C67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0BE82-72F1-4B21-91DC-2F6649B7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75E54-93E8-425A-A124-A643D874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2C515-BE9F-4001-A47E-3C866CA8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83762-29A1-4DF2-AEA7-879DDAE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3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A36FA-0F7D-466F-BDAE-CB3A4CA2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AEAEE-93B5-4BE4-B8BB-1CD3AA39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BB934-4D04-4B84-ACEB-069063B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1E41C-C2BE-4824-B90E-4BD3D682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4447-AD9D-4C34-B7E2-59CDF4A8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04DC1-97E4-462F-BFCE-71CF1724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22824-1C1A-422D-A3E3-EDDDB3563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100B1-FA3D-4FDF-9A06-803996684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36D1E-FEC1-42CF-8B62-471BB5C8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14F45-3722-4E85-8FCE-F16F2814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24FE9-D30E-4E1C-BF26-18CBA8EC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2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1D8A-4308-4A83-A3E8-E43CB5E8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1A6E-E2C2-4FE8-83C9-AABA06B61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6577E-B876-4027-8E1E-6D4CDA18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4E534-FD42-4D61-9C5B-6E4A93F0D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8CA31A-4DD9-4773-AF7B-A33FC339B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14399-AFDC-47FE-865C-5883B351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3CA4D-7069-44EA-84AF-09ED3DE4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339CDA-E566-43F4-BE55-753617B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B01-3C15-4AC3-AAFE-D2ECDD9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4D1D5-350D-46F2-87A6-B5742B46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D2886-85EF-4F70-BB00-F085B31C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20644E-522E-40FC-9FD7-6D352CA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0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1EAEA0-EA35-44C7-A2CC-08D87B0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CC8B0-B472-49B2-B2F2-6A231DE6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16FB8-7A4E-4E1A-A836-0716A1D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0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AE55-ACE0-45F4-B0EC-867C2F7A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9AE22-F479-470E-BFD0-A6A64D6F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FB4D2-80A8-4CAB-BC36-95EFE251C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F4898-B649-4852-9091-B3948A6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AAE20-A382-49DA-9EE7-B7FBFF0A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A81AE-C7D3-48C2-9F31-EEE8607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3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D6D30-6722-4680-9B51-F0F62F2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54AD1-981C-4B9A-A4EC-0BF46058A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0B023-2109-4139-AE15-8C82F779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94D4E-18B7-446E-8664-9B854664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32DED-58E5-4656-A37D-1037DF49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61CFE-F589-4528-B275-B418BD4B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FEBB8A-EC01-48A0-BDE4-342E316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F519-155E-43B6-BA21-DF063B1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4D810-EC59-4C6B-A8A6-CFFF20C3C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D6CE-6F38-4608-9979-F7148B43D459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E19F2-002B-4526-8531-3C089B553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1BD37-BA9A-4E64-89E6-118E95735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60.png"/><Relationship Id="rId4" Type="http://schemas.openxmlformats.org/officeDocument/2006/relationships/image" Target="../media/image67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596"/>
            <a:ext cx="9144000" cy="2387600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종합예약 웹페이지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20" y="483706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Team </a:t>
            </a:r>
          </a:p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23" y="290485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87" y="294231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3" y="2942311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40" y="2942311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0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018641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0F5AED2-94EE-4DC1-A933-2046AF15B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229" y="2187178"/>
            <a:ext cx="4993063" cy="3152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63D70D-8449-4FB6-8CC8-B0F857D4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78" y="2187177"/>
            <a:ext cx="5070850" cy="31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645984" y="1169537"/>
            <a:ext cx="1397988" cy="872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  <p:pic>
        <p:nvPicPr>
          <p:cNvPr id="13" name="내용 개체 틀 8">
            <a:extLst>
              <a:ext uri="{FF2B5EF4-FFF2-40B4-BE49-F238E27FC236}">
                <a16:creationId xmlns:a16="http://schemas.microsoft.com/office/drawing/2014/main" id="{65171CBD-FF26-465C-B747-F7DBB235B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0274" y="2163369"/>
            <a:ext cx="2165168" cy="2394699"/>
          </a:xfrm>
        </p:spPr>
      </p:pic>
      <p:sp>
        <p:nvSpPr>
          <p:cNvPr id="16" name="내용 개체 틀 12">
            <a:extLst>
              <a:ext uri="{FF2B5EF4-FFF2-40B4-BE49-F238E27FC236}">
                <a16:creationId xmlns:a16="http://schemas.microsoft.com/office/drawing/2014/main" id="{6BE0D780-4F73-4956-81EC-93DA9E307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5618" y="1404059"/>
            <a:ext cx="4789869" cy="868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Spring Security</a:t>
            </a:r>
          </a:p>
          <a:p>
            <a:pPr lvl="1"/>
            <a:r>
              <a:rPr lang="ko-KR" altLang="en-US" sz="1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권한 관리 및 비밀번호 암호화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703B591-0041-458B-BC92-D176853C1F32}"/>
              </a:ext>
            </a:extLst>
          </p:cNvPr>
          <p:cNvGrpSpPr/>
          <p:nvPr/>
        </p:nvGrpSpPr>
        <p:grpSpPr>
          <a:xfrm>
            <a:off x="6789609" y="935611"/>
            <a:ext cx="4037582" cy="1745593"/>
            <a:chOff x="2818731" y="4257563"/>
            <a:chExt cx="4037582" cy="1745593"/>
          </a:xfrm>
        </p:grpSpPr>
        <p:sp>
          <p:nvSpPr>
            <p:cNvPr id="17" name="내용 개체 틀 12">
              <a:extLst>
                <a:ext uri="{FF2B5EF4-FFF2-40B4-BE49-F238E27FC236}">
                  <a16:creationId xmlns:a16="http://schemas.microsoft.com/office/drawing/2014/main" id="{B1480031-F72A-438F-9205-99D9C7AC7D99}"/>
                </a:ext>
              </a:extLst>
            </p:cNvPr>
            <p:cNvSpPr txBox="1">
              <a:spLocks/>
            </p:cNvSpPr>
            <p:nvPr/>
          </p:nvSpPr>
          <p:spPr>
            <a:xfrm>
              <a:off x="2818731" y="4257563"/>
              <a:ext cx="4037582" cy="8684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Ajax </a:t>
              </a:r>
            </a:p>
            <a:p>
              <a:pPr lvl="1"/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이메일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아이디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), 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전화번호 중복 검사</a:t>
              </a:r>
              <a:endParaRPr lang="en-US" altLang="ko-KR" sz="1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pic>
          <p:nvPicPr>
            <p:cNvPr id="20" name="내용 개체 틀 11">
              <a:extLst>
                <a:ext uri="{FF2B5EF4-FFF2-40B4-BE49-F238E27FC236}">
                  <a16:creationId xmlns:a16="http://schemas.microsoft.com/office/drawing/2014/main" id="{2942871B-5988-4288-8580-F5076350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4421" y="4938683"/>
              <a:ext cx="1490262" cy="1064473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78FDA6B-E5CC-4A58-BE32-92617F059F1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950426" y="4027468"/>
            <a:ext cx="116175" cy="4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94933-285F-45E6-BB54-063AB8F216D5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9284885" y="4021888"/>
            <a:ext cx="132487" cy="96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F6262B3-B882-48CE-9838-4D292194F3D7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10524664" y="4021888"/>
            <a:ext cx="80176" cy="74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AA4B7983-7706-4890-BD6B-CEF62D0992CA}"/>
              </a:ext>
            </a:extLst>
          </p:cNvPr>
          <p:cNvGrpSpPr/>
          <p:nvPr/>
        </p:nvGrpSpPr>
        <p:grpSpPr>
          <a:xfrm>
            <a:off x="3009853" y="4072238"/>
            <a:ext cx="2822183" cy="1786122"/>
            <a:chOff x="2971775" y="2713725"/>
            <a:chExt cx="2822183" cy="1786122"/>
          </a:xfrm>
        </p:grpSpPr>
        <p:sp>
          <p:nvSpPr>
            <p:cNvPr id="44" name="내용 개체 틀 12">
              <a:extLst>
                <a:ext uri="{FF2B5EF4-FFF2-40B4-BE49-F238E27FC236}">
                  <a16:creationId xmlns:a16="http://schemas.microsoft.com/office/drawing/2014/main" id="{C050300F-97E7-4667-BD37-DA0055BF60F4}"/>
                </a:ext>
              </a:extLst>
            </p:cNvPr>
            <p:cNvSpPr txBox="1">
              <a:spLocks/>
            </p:cNvSpPr>
            <p:nvPr/>
          </p:nvSpPr>
          <p:spPr>
            <a:xfrm>
              <a:off x="2971775" y="2713725"/>
              <a:ext cx="2822183" cy="7152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2000" dirty="0" err="1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정규식</a:t>
              </a:r>
              <a:endPara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  <a:p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ID P/W </a:t>
              </a:r>
              <a:r>
                <a:rPr lang="ko-KR" altLang="en-US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입력양식 표준화</a:t>
              </a:r>
              <a:r>
                <a:rPr lang="en-US" altLang="ko-KR" sz="1800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E755DB-3B85-4F2B-BC72-08DB18E705A2}"/>
                </a:ext>
              </a:extLst>
            </p:cNvPr>
            <p:cNvGrpSpPr/>
            <p:nvPr/>
          </p:nvGrpSpPr>
          <p:grpSpPr>
            <a:xfrm>
              <a:off x="3697808" y="3345073"/>
              <a:ext cx="1293184" cy="1154774"/>
              <a:chOff x="2942786" y="1212161"/>
              <a:chExt cx="6306430" cy="4629796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F65B534D-50C8-4FDC-979E-814CCE92C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2786" y="1212161"/>
                <a:ext cx="6306430" cy="4629796"/>
              </a:xfrm>
              <a:prstGeom prst="rect">
                <a:avLst/>
              </a:prstGeom>
            </p:spPr>
          </p:pic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A1C942BF-4126-4A0D-9A8D-3919663CE744}"/>
                  </a:ext>
                </a:extLst>
              </p:cNvPr>
              <p:cNvSpPr/>
              <p:nvPr/>
            </p:nvSpPr>
            <p:spPr>
              <a:xfrm>
                <a:off x="3650678" y="1576575"/>
                <a:ext cx="5277422" cy="1433211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79B5A5FA-C79F-4E53-A242-8BB785586079}"/>
                  </a:ext>
                </a:extLst>
              </p:cNvPr>
              <p:cNvSpPr/>
              <p:nvPr/>
            </p:nvSpPr>
            <p:spPr>
              <a:xfrm>
                <a:off x="6447102" y="1848026"/>
                <a:ext cx="1820598" cy="405206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80378DA-255A-4DA2-AF23-4F0284275532}"/>
                  </a:ext>
                </a:extLst>
              </p:cNvPr>
              <p:cNvSpPr/>
              <p:nvPr/>
            </p:nvSpPr>
            <p:spPr>
              <a:xfrm>
                <a:off x="3492500" y="4254500"/>
                <a:ext cx="2425700" cy="787400"/>
              </a:xfrm>
              <a:prstGeom prst="roundRect">
                <a:avLst/>
              </a:prstGeom>
              <a:noFill/>
              <a:ln w="28575">
                <a:solidFill>
                  <a:srgbClr val="E4828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3" name="내용 개체 틀 12">
            <a:extLst>
              <a:ext uri="{FF2B5EF4-FFF2-40B4-BE49-F238E27FC236}">
                <a16:creationId xmlns:a16="http://schemas.microsoft.com/office/drawing/2014/main" id="{CFF978B2-41C1-4899-8607-7767A90F3C92}"/>
              </a:ext>
            </a:extLst>
          </p:cNvPr>
          <p:cNvSpPr txBox="1">
            <a:spLocks/>
          </p:cNvSpPr>
          <p:nvPr/>
        </p:nvSpPr>
        <p:spPr>
          <a:xfrm>
            <a:off x="6259961" y="2869033"/>
            <a:ext cx="5351165" cy="1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E8E1D04-779A-479E-B3BF-50F880C13BDF}"/>
              </a:ext>
            </a:extLst>
          </p:cNvPr>
          <p:cNvGrpSpPr/>
          <p:nvPr/>
        </p:nvGrpSpPr>
        <p:grpSpPr>
          <a:xfrm>
            <a:off x="6717664" y="2934897"/>
            <a:ext cx="5351166" cy="2811677"/>
            <a:chOff x="6489064" y="1487097"/>
            <a:chExt cx="5351166" cy="2811677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FAFF6BF-038C-4127-BFD3-B311340A176F}"/>
                </a:ext>
              </a:extLst>
            </p:cNvPr>
            <p:cNvGrpSpPr/>
            <p:nvPr/>
          </p:nvGrpSpPr>
          <p:grpSpPr>
            <a:xfrm>
              <a:off x="6489065" y="1487097"/>
              <a:ext cx="5351165" cy="1477515"/>
              <a:chOff x="6489065" y="267897"/>
              <a:chExt cx="5351165" cy="1477515"/>
            </a:xfrm>
          </p:grpSpPr>
          <p:sp>
            <p:nvSpPr>
              <p:cNvPr id="18" name="내용 개체 틀 12">
                <a:extLst>
                  <a:ext uri="{FF2B5EF4-FFF2-40B4-BE49-F238E27FC236}">
                    <a16:creationId xmlns:a16="http://schemas.microsoft.com/office/drawing/2014/main" id="{8F3101A8-23DB-4116-9466-07B28EE1E3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065" y="267897"/>
                <a:ext cx="5351165" cy="7506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20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API</a:t>
                </a:r>
              </a:p>
              <a:p>
                <a:pPr lvl="1"/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JavaMail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API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를 활용한 이메일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sms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인증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</a:t>
                </a: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750C38B-6BBB-4EE1-A041-85ABD6CC1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6883" y="1042043"/>
                <a:ext cx="874943" cy="63685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FF01F2-19E3-4AA5-B082-517789115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8001" y="1109288"/>
                <a:ext cx="1218284" cy="51054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EEDBB89-F58D-4057-8734-E8A8FC69F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8772" y="1062563"/>
                <a:ext cx="1107292" cy="58465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D2861F2-5077-4B94-9537-D32B607AB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6240" y="979212"/>
                <a:ext cx="699400" cy="766200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779CEAA7-3664-438F-90AB-19D64DC0769B}"/>
                </a:ext>
              </a:extLst>
            </p:cNvPr>
            <p:cNvGrpSpPr/>
            <p:nvPr/>
          </p:nvGrpSpPr>
          <p:grpSpPr>
            <a:xfrm>
              <a:off x="6489064" y="3260324"/>
              <a:ext cx="5351165" cy="1038450"/>
              <a:chOff x="6489064" y="1917299"/>
              <a:chExt cx="5351165" cy="1038450"/>
            </a:xfrm>
          </p:grpSpPr>
          <p:sp>
            <p:nvSpPr>
              <p:cNvPr id="94" name="내용 개체 틀 12">
                <a:extLst>
                  <a:ext uri="{FF2B5EF4-FFF2-40B4-BE49-F238E27FC236}">
                    <a16:creationId xmlns:a16="http://schemas.microsoft.com/office/drawing/2014/main" id="{B9B6BA24-9267-4780-9838-88BAFF8735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9064" y="1917299"/>
                <a:ext cx="5351165" cy="3523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Cool SMS API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를 활용한 </a:t>
                </a:r>
                <a:r>
                  <a:rPr lang="en-US" altLang="ko-KR" sz="1800" dirty="0" err="1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sms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인증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</a:t>
                </a: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0BC22DC2-3667-42B0-A4B5-83DD42D81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2377" y="2215033"/>
                <a:ext cx="683953" cy="651663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D3F8027E-AF56-41D1-ADB1-528027AE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2519" y="2247091"/>
                <a:ext cx="887281" cy="651663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F199D3F-2F48-4CC5-8B87-F98C0D73F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36152" y="2213503"/>
                <a:ext cx="887282" cy="742246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4D6E3A3C-8BF6-4EDC-96E2-4114CBB9F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5711" y="2360356"/>
                <a:ext cx="1384530" cy="5562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9084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07893" y="789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 회원 마이페이지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088F509-68A7-49B5-BB68-6A1A8814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7445"/>
            <a:ext cx="3314345" cy="2058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7ECC7D-96C8-4E14-B95A-C7452E31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45" y="4074342"/>
            <a:ext cx="2294406" cy="20258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F22B62-F233-4169-8F95-3344EBB2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626" y="4051583"/>
            <a:ext cx="1351785" cy="20713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271C1E-B2F7-4D96-980C-7CEECD1F8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624" y="1449344"/>
            <a:ext cx="1964034" cy="207135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65241ED-5422-4BD7-89ED-91F5D17419B6}"/>
              </a:ext>
            </a:extLst>
          </p:cNvPr>
          <p:cNvGrpSpPr/>
          <p:nvPr/>
        </p:nvGrpSpPr>
        <p:grpSpPr>
          <a:xfrm>
            <a:off x="4573425" y="1459263"/>
            <a:ext cx="3479056" cy="2094905"/>
            <a:chOff x="-58131" y="1748607"/>
            <a:chExt cx="3479056" cy="209490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EAC9996-FFA4-4E6E-A999-22F567FC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8131" y="1748607"/>
              <a:ext cx="1830498" cy="131657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FACD59-6A21-4818-895D-136D4424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4093" y="1766391"/>
              <a:ext cx="1274074" cy="108342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272DBE-75FF-4233-93B0-C31C67F7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28187" y="2969154"/>
              <a:ext cx="1392738" cy="71324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9F51620-4E4B-471E-9528-ABAEA57B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6811" y="2667404"/>
              <a:ext cx="1047079" cy="1176108"/>
            </a:xfrm>
            <a:prstGeom prst="rect">
              <a:avLst/>
            </a:prstGeom>
          </p:spPr>
        </p:pic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2E9DFA40-443D-4945-B4FE-4F8546D92DA2}"/>
              </a:ext>
            </a:extLst>
          </p:cNvPr>
          <p:cNvSpPr txBox="1">
            <a:spLocks/>
          </p:cNvSpPr>
          <p:nvPr/>
        </p:nvSpPr>
        <p:spPr>
          <a:xfrm>
            <a:off x="768507" y="2058016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23CB9F64-EC47-48EE-B68F-3D4050EE536F}"/>
              </a:ext>
            </a:extLst>
          </p:cNvPr>
          <p:cNvSpPr txBox="1">
            <a:spLocks/>
          </p:cNvSpPr>
          <p:nvPr/>
        </p:nvSpPr>
        <p:spPr>
          <a:xfrm>
            <a:off x="5101017" y="925901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예약장소 검색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6D18B58C-7D76-4300-8DEA-E873F53F8624}"/>
              </a:ext>
            </a:extLst>
          </p:cNvPr>
          <p:cNvSpPr txBox="1">
            <a:spLocks/>
          </p:cNvSpPr>
          <p:nvPr/>
        </p:nvSpPr>
        <p:spPr>
          <a:xfrm>
            <a:off x="5058973" y="3550881"/>
            <a:ext cx="2294404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변경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탈퇴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AE4A7DA-36A5-4F6D-A716-FF99E64913E0}"/>
              </a:ext>
            </a:extLst>
          </p:cNvPr>
          <p:cNvSpPr txBox="1">
            <a:spLocks/>
          </p:cNvSpPr>
          <p:nvPr/>
        </p:nvSpPr>
        <p:spPr>
          <a:xfrm>
            <a:off x="8856589" y="882358"/>
            <a:ext cx="1726865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주문내역보기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4873F42-97CA-415B-A302-8C468EB2F292}"/>
              </a:ext>
            </a:extLst>
          </p:cNvPr>
          <p:cNvSpPr txBox="1">
            <a:spLocks/>
          </p:cNvSpPr>
          <p:nvPr/>
        </p:nvSpPr>
        <p:spPr>
          <a:xfrm>
            <a:off x="8714270" y="3661770"/>
            <a:ext cx="2937019" cy="65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회원 전환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Daum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Postcode API</a:t>
            </a:r>
            <a:r>
              <a:rPr lang="ko-KR" altLang="en-US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활용한주소 입력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사업자전환시</a:t>
            </a:r>
            <a:r>
              <a:rPr lang="en-US" altLang="ko-KR" sz="1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16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28911" y="778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28EBC2A4-CB5E-4D69-BA0C-00B960791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1552" y="2167009"/>
            <a:ext cx="3259707" cy="3406577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7B0F837-92FA-449D-A20C-6E9079C717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48287" y="1687131"/>
            <a:ext cx="1384203" cy="154845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E0A500-C3AA-4864-85FE-2A946752CC68}"/>
              </a:ext>
            </a:extLst>
          </p:cNvPr>
          <p:cNvGrpSpPr/>
          <p:nvPr/>
        </p:nvGrpSpPr>
        <p:grpSpPr>
          <a:xfrm>
            <a:off x="6411587" y="3835723"/>
            <a:ext cx="2920993" cy="2344726"/>
            <a:chOff x="-121110" y="4190366"/>
            <a:chExt cx="2920993" cy="23447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E0AA87-8732-41DF-A84A-310D68B8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21110" y="4190366"/>
              <a:ext cx="1356595" cy="17727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5E37098-21DF-491B-A7E9-345BA359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336" y="4470855"/>
              <a:ext cx="1702204" cy="177276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526B8A4-88E2-4108-968A-14D476C4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681" y="4752189"/>
              <a:ext cx="1340202" cy="178290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226DD6-42AB-40FB-86E0-4CC969A59441}"/>
              </a:ext>
            </a:extLst>
          </p:cNvPr>
          <p:cNvGrpSpPr/>
          <p:nvPr/>
        </p:nvGrpSpPr>
        <p:grpSpPr>
          <a:xfrm>
            <a:off x="6020085" y="1793757"/>
            <a:ext cx="3098427" cy="1379750"/>
            <a:chOff x="7687494" y="829911"/>
            <a:chExt cx="3678772" cy="16298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B7A1EA9-C0E6-4E88-A8D4-DD09ED465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7494" y="829911"/>
              <a:ext cx="1242812" cy="138362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519D0F-155D-49C0-A0AC-BBD5049C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46345" y="934186"/>
              <a:ext cx="1311155" cy="146807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6127A6-F079-4419-A453-97FA7C79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78867" y="1196844"/>
              <a:ext cx="1587399" cy="1262882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76085DC-2293-4864-BE5A-1B1B98570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644" y="3930834"/>
            <a:ext cx="1690525" cy="178290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0AF9CF-CA45-4025-8B45-88EDA02C86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3688" y="1687132"/>
            <a:ext cx="1815647" cy="1706784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B5BEE0C9-75A8-4BBE-B4EE-DE557E08F420}"/>
              </a:ext>
            </a:extLst>
          </p:cNvPr>
          <p:cNvSpPr txBox="1">
            <a:spLocks/>
          </p:cNvSpPr>
          <p:nvPr/>
        </p:nvSpPr>
        <p:spPr>
          <a:xfrm>
            <a:off x="721552" y="1656635"/>
            <a:ext cx="1171693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AF5DC56-16B6-4B1A-8ED5-5587E12A129C}"/>
              </a:ext>
            </a:extLst>
          </p:cNvPr>
          <p:cNvSpPr txBox="1">
            <a:spLocks/>
          </p:cNvSpPr>
          <p:nvPr/>
        </p:nvSpPr>
        <p:spPr>
          <a:xfrm>
            <a:off x="4249624" y="1182885"/>
            <a:ext cx="1780509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사업장 정보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C94A8E8-680C-4A37-BB0A-51F2E461C820}"/>
              </a:ext>
            </a:extLst>
          </p:cNvPr>
          <p:cNvSpPr txBox="1">
            <a:spLocks/>
          </p:cNvSpPr>
          <p:nvPr/>
        </p:nvSpPr>
        <p:spPr>
          <a:xfrm>
            <a:off x="6030133" y="1195267"/>
            <a:ext cx="1780509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스케줄 관리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8074016E-D5DF-4D46-9EE3-5D94DD680947}"/>
              </a:ext>
            </a:extLst>
          </p:cNvPr>
          <p:cNvSpPr txBox="1">
            <a:spLocks/>
          </p:cNvSpPr>
          <p:nvPr/>
        </p:nvSpPr>
        <p:spPr>
          <a:xfrm>
            <a:off x="4247212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 변경</a:t>
            </a:r>
            <a:r>
              <a:rPr lang="en-US" altLang="ko-KR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탈퇴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34F9459-3CA1-4720-9D78-381296E1A8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2749" y="3858278"/>
            <a:ext cx="1843962" cy="1628122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7802F263-C0A9-4FA0-B742-CE4A3DD2E4F4}"/>
              </a:ext>
            </a:extLst>
          </p:cNvPr>
          <p:cNvSpPr txBox="1">
            <a:spLocks/>
          </p:cNvSpPr>
          <p:nvPr/>
        </p:nvSpPr>
        <p:spPr>
          <a:xfrm>
            <a:off x="9279410" y="1071893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사진첩 관리하기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4A02385-7EF0-4C0A-8563-A905683BD8B2}"/>
              </a:ext>
            </a:extLst>
          </p:cNvPr>
          <p:cNvSpPr txBox="1">
            <a:spLocks/>
          </p:cNvSpPr>
          <p:nvPr/>
        </p:nvSpPr>
        <p:spPr>
          <a:xfrm>
            <a:off x="6346982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서비스 등록</a:t>
            </a:r>
            <a:endParaRPr lang="ko-KR" altLang="en-US" sz="1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20725A4E-AC37-4EE8-9A95-FEB4B6599CF8}"/>
              </a:ext>
            </a:extLst>
          </p:cNvPr>
          <p:cNvSpPr txBox="1">
            <a:spLocks/>
          </p:cNvSpPr>
          <p:nvPr/>
        </p:nvSpPr>
        <p:spPr>
          <a:xfrm>
            <a:off x="9296173" y="3317830"/>
            <a:ext cx="1942508" cy="665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예약 내역 보기</a:t>
            </a:r>
          </a:p>
        </p:txBody>
      </p:sp>
    </p:spTree>
    <p:extLst>
      <p:ext uri="{BB962C8B-B14F-4D97-AF65-F5344CB8AC3E}">
        <p14:creationId xmlns:p14="http://schemas.microsoft.com/office/powerpoint/2010/main" val="23850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9C920120-23A0-420D-BC5A-A4222C687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753" y="2971030"/>
            <a:ext cx="4080684" cy="18871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마이페이지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5C84F19-0BD7-460A-BE98-3EB50705AE32}"/>
              </a:ext>
            </a:extLst>
          </p:cNvPr>
          <p:cNvGrpSpPr/>
          <p:nvPr/>
        </p:nvGrpSpPr>
        <p:grpSpPr>
          <a:xfrm>
            <a:off x="8218402" y="1671507"/>
            <a:ext cx="2610713" cy="2299214"/>
            <a:chOff x="403919" y="3390016"/>
            <a:chExt cx="2907016" cy="288393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EF6C48-19A2-4ED2-8455-1048F6F1DA3C}"/>
                </a:ext>
              </a:extLst>
            </p:cNvPr>
            <p:cNvGrpSpPr/>
            <p:nvPr/>
          </p:nvGrpSpPr>
          <p:grpSpPr>
            <a:xfrm>
              <a:off x="403919" y="3390016"/>
              <a:ext cx="2907016" cy="2750963"/>
              <a:chOff x="207818" y="3324739"/>
              <a:chExt cx="3708255" cy="3377502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41F1389-6CF6-4965-A00B-D452031797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60" r="32701" b="15480"/>
              <a:stretch/>
            </p:blipFill>
            <p:spPr>
              <a:xfrm>
                <a:off x="2692357" y="4651360"/>
                <a:ext cx="1223716" cy="1539215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F3076F4-FEE2-42CD-AAC1-460D55F5D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484" r="8868"/>
              <a:stretch/>
            </p:blipFill>
            <p:spPr>
              <a:xfrm>
                <a:off x="208086" y="3375304"/>
                <a:ext cx="1653861" cy="185325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CEE55CE-8D1D-4CED-960E-A0F2AC23B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4448" b="41551"/>
              <a:stretch/>
            </p:blipFill>
            <p:spPr>
              <a:xfrm>
                <a:off x="207818" y="5285963"/>
                <a:ext cx="1439855" cy="135381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2454E55-1AB6-42F6-99C2-A2786E754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1620" b="33953"/>
              <a:stretch/>
            </p:blipFill>
            <p:spPr>
              <a:xfrm>
                <a:off x="732968" y="5360262"/>
                <a:ext cx="1139726" cy="1341979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482975CD-E88B-4580-8FCC-9F9C2FA44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213" r="11279" b="18831"/>
              <a:stretch/>
            </p:blipFill>
            <p:spPr>
              <a:xfrm>
                <a:off x="2075448" y="3324739"/>
                <a:ext cx="1671182" cy="1153285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937C469-52EC-4617-873B-BD838C73B7EA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>
                <a:off x="1705785" y="5556790"/>
                <a:ext cx="1242087" cy="56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03997D1-D2E3-49BA-9BBA-462196B586BB}"/>
                  </a:ext>
                </a:extLst>
              </p:cNvPr>
              <p:cNvCxnSpPr>
                <a:cxnSpLocks/>
                <a:stCxn id="30" idx="0"/>
              </p:cNvCxnSpPr>
              <p:nvPr/>
            </p:nvCxnSpPr>
            <p:spPr>
              <a:xfrm flipV="1">
                <a:off x="1302831" y="4466396"/>
                <a:ext cx="952087" cy="893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B27A55A-E69D-45AF-A248-50BC33AE8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001" t="-535" r="30917" b="45100"/>
            <a:stretch/>
          </p:blipFill>
          <p:spPr>
            <a:xfrm>
              <a:off x="1629662" y="5397245"/>
              <a:ext cx="1140271" cy="876703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BC8C95D-86B4-4D93-9CA4-1FCBB204B128}"/>
                </a:ext>
              </a:extLst>
            </p:cNvPr>
            <p:cNvCxnSpPr>
              <a:cxnSpLocks/>
            </p:cNvCxnSpPr>
            <p:nvPr/>
          </p:nvCxnSpPr>
          <p:spPr>
            <a:xfrm>
              <a:off x="1551601" y="5634026"/>
              <a:ext cx="192232" cy="1920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2" name="내용 개체 틀 8">
            <a:extLst>
              <a:ext uri="{FF2B5EF4-FFF2-40B4-BE49-F238E27FC236}">
                <a16:creationId xmlns:a16="http://schemas.microsoft.com/office/drawing/2014/main" id="{E2DBCD5D-12A3-4383-B278-69324412A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515" y="4147847"/>
            <a:ext cx="6070709" cy="16510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2E87BF-2D71-492C-A647-AECBE2D0873B}"/>
              </a:ext>
            </a:extLst>
          </p:cNvPr>
          <p:cNvGrpSpPr/>
          <p:nvPr/>
        </p:nvGrpSpPr>
        <p:grpSpPr>
          <a:xfrm>
            <a:off x="5223515" y="1727178"/>
            <a:ext cx="2856556" cy="2166940"/>
            <a:chOff x="741270" y="1731727"/>
            <a:chExt cx="2856556" cy="2166940"/>
          </a:xfrm>
        </p:grpSpPr>
        <p:pic>
          <p:nvPicPr>
            <p:cNvPr id="43" name="내용 개체 틀 8">
              <a:extLst>
                <a:ext uri="{FF2B5EF4-FFF2-40B4-BE49-F238E27FC236}">
                  <a16:creationId xmlns:a16="http://schemas.microsoft.com/office/drawing/2014/main" id="{21EDD055-50B2-4DB8-ACC5-0378F00E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270" y="1777830"/>
              <a:ext cx="1604560" cy="143636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2639A55-97D0-40EC-B97D-BD68E9E1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20566" y="1731727"/>
              <a:ext cx="1039118" cy="1018246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E241A9F-8CEE-4956-A949-513C9AD8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78594" y="2830322"/>
              <a:ext cx="1219232" cy="1068345"/>
            </a:xfrm>
            <a:prstGeom prst="rect">
              <a:avLst/>
            </a:prstGeom>
          </p:spPr>
        </p:pic>
      </p:grpSp>
      <p:sp>
        <p:nvSpPr>
          <p:cNvPr id="34" name="제목 1">
            <a:extLst>
              <a:ext uri="{FF2B5EF4-FFF2-40B4-BE49-F238E27FC236}">
                <a16:creationId xmlns:a16="http://schemas.microsoft.com/office/drawing/2014/main" id="{5D1367FB-088C-4ECD-BDB4-275580C8994A}"/>
              </a:ext>
            </a:extLst>
          </p:cNvPr>
          <p:cNvSpPr txBox="1">
            <a:spLocks/>
          </p:cNvSpPr>
          <p:nvPr/>
        </p:nvSpPr>
        <p:spPr>
          <a:xfrm>
            <a:off x="5112803" y="1059151"/>
            <a:ext cx="2467814" cy="806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공지사항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자유게시판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BEEF7718-6FFA-4ED2-9604-D0ECCCD38CBF}"/>
              </a:ext>
            </a:extLst>
          </p:cNvPr>
          <p:cNvSpPr txBox="1">
            <a:spLocks/>
          </p:cNvSpPr>
          <p:nvPr/>
        </p:nvSpPr>
        <p:spPr>
          <a:xfrm>
            <a:off x="8116038" y="1172251"/>
            <a:ext cx="1287987" cy="628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A54C8236-E276-4A9B-9B4E-1AA2801AF58B}"/>
              </a:ext>
            </a:extLst>
          </p:cNvPr>
          <p:cNvSpPr txBox="1">
            <a:spLocks/>
          </p:cNvSpPr>
          <p:nvPr/>
        </p:nvSpPr>
        <p:spPr>
          <a:xfrm>
            <a:off x="5155434" y="3238071"/>
            <a:ext cx="59055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통계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114BD383-EC9B-4E07-9765-3661D3F572D3}"/>
              </a:ext>
            </a:extLst>
          </p:cNvPr>
          <p:cNvSpPr txBox="1">
            <a:spLocks/>
          </p:cNvSpPr>
          <p:nvPr/>
        </p:nvSpPr>
        <p:spPr>
          <a:xfrm>
            <a:off x="678077" y="2233951"/>
            <a:ext cx="1892851" cy="701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033321FD-AB9A-47D6-8896-73DB518E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27" y="1811393"/>
            <a:ext cx="7335429" cy="202175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91F2713-3E58-49DB-B363-63AC07CE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29" y="3407633"/>
            <a:ext cx="8920349" cy="25299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자동완성 기능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9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97125" y="81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 드래그 앤 드롭 기능</a:t>
            </a:r>
            <a:endParaRPr lang="en-US" altLang="ko-KR" sz="24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F935E1-2C32-49D6-8CFB-3D86F4C4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25" y="1796656"/>
            <a:ext cx="3843903" cy="4036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EF44BA-9632-4C78-8F7A-A4F3D1D7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00" y="1539185"/>
            <a:ext cx="4838700" cy="1771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F44F0-00BC-4CDE-8CE8-45241F0D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81" y="2864748"/>
            <a:ext cx="4379844" cy="33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3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6A4809-D2FB-43A9-867A-70213A9371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547" y="2292572"/>
            <a:ext cx="3744475" cy="3351972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16157" y="2028990"/>
            <a:ext cx="1563717" cy="1505802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7A00EA-1786-4ED5-BE18-31CD18A3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710" y="916804"/>
            <a:ext cx="2160117" cy="6949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AD465F9-6EBC-40E1-8F03-6FCE19077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344" b="-2235"/>
          <a:stretch/>
        </p:blipFill>
        <p:spPr>
          <a:xfrm>
            <a:off x="9025648" y="2953746"/>
            <a:ext cx="2294938" cy="495950"/>
          </a:xfrm>
          <a:prstGeom prst="rect">
            <a:avLst/>
          </a:prstGeom>
        </p:spPr>
      </p:pic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0DBB89E3-BD3A-4E44-8DA5-A5ED98C6FCC9}"/>
              </a:ext>
            </a:extLst>
          </p:cNvPr>
          <p:cNvSpPr/>
          <p:nvPr/>
        </p:nvSpPr>
        <p:spPr>
          <a:xfrm>
            <a:off x="9885339" y="3081506"/>
            <a:ext cx="524057" cy="211101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224BAF-E51D-4867-B586-D49932B2FF0B}"/>
              </a:ext>
            </a:extLst>
          </p:cNvPr>
          <p:cNvGrpSpPr/>
          <p:nvPr/>
        </p:nvGrpSpPr>
        <p:grpSpPr>
          <a:xfrm>
            <a:off x="4678024" y="3594162"/>
            <a:ext cx="3440825" cy="1806926"/>
            <a:chOff x="4472571" y="2290109"/>
            <a:chExt cx="7277789" cy="32797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657105-70BA-45D2-A19D-AFBD77FC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65116" y="2290109"/>
              <a:ext cx="3685244" cy="3255386"/>
            </a:xfrm>
            <a:prstGeom prst="rect">
              <a:avLst/>
            </a:prstGeom>
          </p:spPr>
        </p:pic>
        <p:pic>
          <p:nvPicPr>
            <p:cNvPr id="25" name="내용 개체 틀 8">
              <a:extLst>
                <a:ext uri="{FF2B5EF4-FFF2-40B4-BE49-F238E27FC236}">
                  <a16:creationId xmlns:a16="http://schemas.microsoft.com/office/drawing/2014/main" id="{5F148A5F-4B7C-4098-AA1E-8041B6F5C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821"/>
            <a:stretch/>
          </p:blipFill>
          <p:spPr>
            <a:xfrm>
              <a:off x="4598209" y="2329592"/>
              <a:ext cx="2612675" cy="324029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1B44EDC-47CA-45F9-979D-EC1B815A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8163" y="2630994"/>
              <a:ext cx="2409825" cy="1905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768481E-5C95-4ADE-8AEF-07BAEB7E219A}"/>
                </a:ext>
              </a:extLst>
            </p:cNvPr>
            <p:cNvSpPr/>
            <p:nvPr/>
          </p:nvSpPr>
          <p:spPr>
            <a:xfrm>
              <a:off x="4472571" y="2444187"/>
              <a:ext cx="1087138" cy="658859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32A386A-7C8C-4786-8362-BD395E41A6EE}"/>
                </a:ext>
              </a:extLst>
            </p:cNvPr>
            <p:cNvSpPr/>
            <p:nvPr/>
          </p:nvSpPr>
          <p:spPr>
            <a:xfrm rot="1546273">
              <a:off x="5215258" y="287970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F01BD8C1-5C76-4F86-8660-89ACAB813726}"/>
                </a:ext>
              </a:extLst>
            </p:cNvPr>
            <p:cNvSpPr/>
            <p:nvPr/>
          </p:nvSpPr>
          <p:spPr>
            <a:xfrm rot="19988886">
              <a:off x="7246898" y="2752197"/>
              <a:ext cx="940178" cy="58592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36238-C8AE-4CCD-80E0-9D51C50176A8}"/>
              </a:ext>
            </a:extLst>
          </p:cNvPr>
          <p:cNvGrpSpPr/>
          <p:nvPr/>
        </p:nvGrpSpPr>
        <p:grpSpPr>
          <a:xfrm>
            <a:off x="4818806" y="1427984"/>
            <a:ext cx="3272826" cy="1498269"/>
            <a:chOff x="5635279" y="698837"/>
            <a:chExt cx="3272826" cy="149826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5065053-6417-4EF9-BFE6-6CC5D973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7460" y="877751"/>
              <a:ext cx="1250645" cy="96841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728289-DC36-4EB9-9C4A-A6D34178C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5279" y="698837"/>
              <a:ext cx="1211994" cy="11876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49B553-F186-4D38-B3F1-9B551564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52820" y="923579"/>
              <a:ext cx="1453392" cy="1273527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63DB461-F9E4-4D24-B13B-D2B3D6884F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190"/>
          <a:stretch/>
        </p:blipFill>
        <p:spPr>
          <a:xfrm>
            <a:off x="8491696" y="4042033"/>
            <a:ext cx="1869180" cy="2165336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8E966D1-E083-4DF7-AA6F-8F61678F254E}"/>
              </a:ext>
            </a:extLst>
          </p:cNvPr>
          <p:cNvSpPr txBox="1">
            <a:spLocks/>
          </p:cNvSpPr>
          <p:nvPr/>
        </p:nvSpPr>
        <p:spPr>
          <a:xfrm>
            <a:off x="629045" y="1793271"/>
            <a:ext cx="1574230" cy="5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42A3D9BE-1B36-466E-B590-BE1254DE4589}"/>
              </a:ext>
            </a:extLst>
          </p:cNvPr>
          <p:cNvSpPr txBox="1">
            <a:spLocks/>
          </p:cNvSpPr>
          <p:nvPr/>
        </p:nvSpPr>
        <p:spPr>
          <a:xfrm>
            <a:off x="4682836" y="558973"/>
            <a:ext cx="1764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게시글 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59F6CC96-83DA-41F6-A315-E3F49FC865CA}"/>
              </a:ext>
            </a:extLst>
          </p:cNvPr>
          <p:cNvSpPr txBox="1">
            <a:spLocks/>
          </p:cNvSpPr>
          <p:nvPr/>
        </p:nvSpPr>
        <p:spPr>
          <a:xfrm>
            <a:off x="4641595" y="2776840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카테고리 별 게시글 표시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5F610797-4F86-4E62-92EF-6EBCA8DCDA87}"/>
              </a:ext>
            </a:extLst>
          </p:cNvPr>
          <p:cNvSpPr txBox="1">
            <a:spLocks/>
          </p:cNvSpPr>
          <p:nvPr/>
        </p:nvSpPr>
        <p:spPr>
          <a:xfrm>
            <a:off x="8387049" y="3198186"/>
            <a:ext cx="2652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./</a:t>
            </a: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대댓글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24DF760-CA52-4792-BAC6-57828A43B6D3}"/>
              </a:ext>
            </a:extLst>
          </p:cNvPr>
          <p:cNvSpPr txBox="1">
            <a:spLocks/>
          </p:cNvSpPr>
          <p:nvPr/>
        </p:nvSpPr>
        <p:spPr>
          <a:xfrm>
            <a:off x="8384684" y="1383350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답글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E95189E-7F75-494F-B15A-4A7FFF76F9C5}"/>
              </a:ext>
            </a:extLst>
          </p:cNvPr>
          <p:cNvSpPr txBox="1">
            <a:spLocks/>
          </p:cNvSpPr>
          <p:nvPr/>
        </p:nvSpPr>
        <p:spPr>
          <a:xfrm>
            <a:off x="8418746" y="341646"/>
            <a:ext cx="2652089" cy="90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좋아요 알림</a:t>
            </a:r>
            <a:endParaRPr lang="ko-KR" altLang="en-US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23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9BBFBB-920E-4FE2-9698-C62F650A36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8721AA-7A78-4379-A5BC-7B4F0726FC66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A4320-A3FB-41C7-8421-3E3B69FEB68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E1A2-8F50-4FFE-BEC8-08ECDAC7922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50491-B13D-43DA-863D-9EF5A63AECF7}"/>
              </a:ext>
            </a:extLst>
          </p:cNvPr>
          <p:cNvSpPr txBox="1"/>
          <p:nvPr/>
        </p:nvSpPr>
        <p:spPr>
          <a:xfrm>
            <a:off x="3020290" y="50165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2AC1-497B-48B5-B128-F22CA50EE6C4}"/>
              </a:ext>
            </a:extLst>
          </p:cNvPr>
          <p:cNvSpPr txBox="1"/>
          <p:nvPr/>
        </p:nvSpPr>
        <p:spPr>
          <a:xfrm>
            <a:off x="3020290" y="18414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26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389" y="1305718"/>
            <a:ext cx="218802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선정배경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기획의도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기대효과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99" y="4482739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19" y="4470605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36" y="4467793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02" y="4350546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D3E09-1523-473B-906A-3719BEEF9FDE}"/>
              </a:ext>
            </a:extLst>
          </p:cNvPr>
          <p:cNvSpPr txBox="1"/>
          <p:nvPr/>
        </p:nvSpPr>
        <p:spPr>
          <a:xfrm>
            <a:off x="4650593" y="6419035"/>
            <a:ext cx="626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5833502-9E4F-4C96-B16D-E2D08551DC0C}"/>
              </a:ext>
            </a:extLst>
          </p:cNvPr>
          <p:cNvSpPr txBox="1">
            <a:spLocks/>
          </p:cNvSpPr>
          <p:nvPr/>
        </p:nvSpPr>
        <p:spPr>
          <a:xfrm>
            <a:off x="2560457" y="1279729"/>
            <a:ext cx="24552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 재 하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 하 겸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 규 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 수 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F39528C7-E8B7-48B1-AB79-CEC75E4C7D33}"/>
              </a:ext>
            </a:extLst>
          </p:cNvPr>
          <p:cNvSpPr txBox="1">
            <a:spLocks/>
          </p:cNvSpPr>
          <p:nvPr/>
        </p:nvSpPr>
        <p:spPr>
          <a:xfrm>
            <a:off x="5126135" y="1326745"/>
            <a:ext cx="17804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35E555E-0AF8-4D1C-9AC2-E1960CA893FF}"/>
              </a:ext>
            </a:extLst>
          </p:cNvPr>
          <p:cNvSpPr txBox="1">
            <a:spLocks/>
          </p:cNvSpPr>
          <p:nvPr/>
        </p:nvSpPr>
        <p:spPr>
          <a:xfrm>
            <a:off x="6827346" y="1332690"/>
            <a:ext cx="25740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일반회원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  <a:endParaRPr lang="en-US" altLang="ko-KR" sz="20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4D5B1CF3-9066-477F-A815-D517762BB441}"/>
              </a:ext>
            </a:extLst>
          </p:cNvPr>
          <p:cNvSpPr txBox="1">
            <a:spLocks/>
          </p:cNvSpPr>
          <p:nvPr/>
        </p:nvSpPr>
        <p:spPr>
          <a:xfrm>
            <a:off x="9381054" y="1326745"/>
            <a:ext cx="2474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자체 평가의견</a:t>
            </a:r>
          </a:p>
        </p:txBody>
      </p:sp>
    </p:spTree>
    <p:extLst>
      <p:ext uri="{BB962C8B-B14F-4D97-AF65-F5344CB8AC3E}">
        <p14:creationId xmlns:p14="http://schemas.microsoft.com/office/powerpoint/2010/main" val="96905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700AAF-BED6-4813-BBC3-FBA756C5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rmAutofit lnSpcReduction="10000"/>
          </a:bodyPr>
          <a:lstStyle/>
          <a:p>
            <a:pPr marL="0" indent="0" algn="just" latinLnBrk="1">
              <a:buNone/>
            </a:pPr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명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예약 중개 플랫폼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“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모두의 예약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”</a:t>
            </a:r>
          </a:p>
          <a:p>
            <a:pPr marL="0" indent="0" algn="just" latinLnBrk="1">
              <a:buNone/>
            </a:pPr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선정</a:t>
            </a:r>
            <a:r>
              <a:rPr lang="ko-KR" altLang="en-US" sz="24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배경</a:t>
            </a:r>
            <a:endParaRPr lang="en-US" altLang="ko-KR" sz="24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소비자가 방문 편의성을 위해 예약하고 방문하는 것이 추세</a:t>
            </a:r>
            <a:endParaRPr lang="en-US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판매자들도 데이터 집계와 관리 편의성을 위해 예약서비스를 많이 이용</a:t>
            </a:r>
            <a:endParaRPr lang="en-US" altLang="ko-KR" sz="2100" kern="5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실제 많이 이용하는 웹페이지 서비스 제작을 통해 다양한 기술 사용 경험 축적</a:t>
            </a:r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기획의도</a:t>
            </a:r>
            <a:endParaRPr lang="en-US" altLang="ko-KR" sz="24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다양한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분야의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서비스를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개의 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웹페이지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에서 쉽게 예약할 수 있는 </a:t>
            </a:r>
            <a:r>
              <a:rPr lang="en-US" altLang="ko-KR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Hub 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플랫폼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제작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 중심의 인터페이스와 효율적인 예약 시스템을 구축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필요한 기술들을 적용하여 기술의 이해도 숙련도 향상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예약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이용 편의성 향상</a:t>
            </a:r>
            <a:endParaRPr lang="en-US" altLang="ko-KR" sz="21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소비지 종합 니즈 데이터 집계 가능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 개발자로서 역량 개발</a:t>
            </a:r>
            <a:endParaRPr lang="en-US" altLang="ko-KR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92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16FA3A8-B0EE-402A-B74D-780CF5203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953346"/>
              </p:ext>
            </p:extLst>
          </p:nvPr>
        </p:nvGraphicFramePr>
        <p:xfrm>
          <a:off x="838200" y="1828799"/>
          <a:ext cx="105156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79226-1775-4EA6-B1D0-58E16EC5D29D}"/>
              </a:ext>
            </a:extLst>
          </p:cNvPr>
          <p:cNvSpPr/>
          <p:nvPr/>
        </p:nvSpPr>
        <p:spPr>
          <a:xfrm>
            <a:off x="429491" y="1654494"/>
            <a:ext cx="817418" cy="42127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조장</a:t>
            </a:r>
          </a:p>
        </p:txBody>
      </p:sp>
    </p:spTree>
    <p:extLst>
      <p:ext uri="{BB962C8B-B14F-4D97-AF65-F5344CB8AC3E}">
        <p14:creationId xmlns:p14="http://schemas.microsoft.com/office/powerpoint/2010/main" val="1831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2C6D2A1-F64C-44DF-8552-809E806B0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052" name="Picture 4" descr="Oracle icon in SVG, PNG formats">
            <a:extLst>
              <a:ext uri="{FF2B5EF4-FFF2-40B4-BE49-F238E27FC236}">
                <a16:creationId xmlns:a16="http://schemas.microsoft.com/office/drawing/2014/main" id="{1D997077-8261-4013-BECD-35E9687B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41" y="2077399"/>
            <a:ext cx="1558514" cy="15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af icon in SVG, PNG formats">
            <a:extLst>
              <a:ext uri="{FF2B5EF4-FFF2-40B4-BE49-F238E27FC236}">
                <a16:creationId xmlns:a16="http://schemas.microsoft.com/office/drawing/2014/main" id="{D1630487-340B-4CDA-BAB9-DB330194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88" y="2186269"/>
            <a:ext cx="1235360" cy="123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File Format icon in SVG, PNG formats">
            <a:extLst>
              <a:ext uri="{FF2B5EF4-FFF2-40B4-BE49-F238E27FC236}">
                <a16:creationId xmlns:a16="http://schemas.microsoft.com/office/drawing/2014/main" id="{CB511ECC-7112-4C44-8A1F-A90F155B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4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S icon in SVG, PNG formats">
            <a:extLst>
              <a:ext uri="{FF2B5EF4-FFF2-40B4-BE49-F238E27FC236}">
                <a16:creationId xmlns:a16="http://schemas.microsoft.com/office/drawing/2014/main" id="{637AB3AE-E023-4FC6-AFA3-53729BCD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77" y="442754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File Format icon in SVG, PNG formats">
            <a:extLst>
              <a:ext uri="{FF2B5EF4-FFF2-40B4-BE49-F238E27FC236}">
                <a16:creationId xmlns:a16="http://schemas.microsoft.com/office/drawing/2014/main" id="{AAF369DD-E27B-46C9-B7E5-089B5C10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BE1C53-8CC6-43DC-9FA5-776E35D1C1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28833" y="1942646"/>
            <a:ext cx="1622881" cy="1618257"/>
          </a:xfrm>
          <a:prstGeom prst="rect">
            <a:avLst/>
          </a:prstGeom>
        </p:spPr>
      </p:pic>
      <p:pic>
        <p:nvPicPr>
          <p:cNvPr id="2072" name="Picture 24" descr="jQuery icon in SVG, PNG formats">
            <a:extLst>
              <a:ext uri="{FF2B5EF4-FFF2-40B4-BE49-F238E27FC236}">
                <a16:creationId xmlns:a16="http://schemas.microsoft.com/office/drawing/2014/main" id="{89AA8BE3-960A-4176-A4B8-42024B21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6" y="4708100"/>
            <a:ext cx="993023" cy="9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Java icon in SVG, PNG formats">
            <a:extLst>
              <a:ext uri="{FF2B5EF4-FFF2-40B4-BE49-F238E27FC236}">
                <a16:creationId xmlns:a16="http://schemas.microsoft.com/office/drawing/2014/main" id="{FD60B405-7A9C-419E-B92E-5D3BB85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6" y="2039723"/>
            <a:ext cx="1381906" cy="13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Github icon in SVG, PNG formats">
            <a:extLst>
              <a:ext uri="{FF2B5EF4-FFF2-40B4-BE49-F238E27FC236}">
                <a16:creationId xmlns:a16="http://schemas.microsoft.com/office/drawing/2014/main" id="{E113015A-521B-48B1-99FB-023E5C9C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1" y="4198422"/>
            <a:ext cx="1685830" cy="168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8E8B70F6-5EAF-40D3-BDDA-10FFAF5293A8}"/>
              </a:ext>
            </a:extLst>
          </p:cNvPr>
          <p:cNvSpPr txBox="1">
            <a:spLocks/>
          </p:cNvSpPr>
          <p:nvPr/>
        </p:nvSpPr>
        <p:spPr>
          <a:xfrm>
            <a:off x="1308066" y="3423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A2A4905-065D-4F46-A864-560C4990F726}"/>
              </a:ext>
            </a:extLst>
          </p:cNvPr>
          <p:cNvSpPr txBox="1">
            <a:spLocks/>
          </p:cNvSpPr>
          <p:nvPr/>
        </p:nvSpPr>
        <p:spPr>
          <a:xfrm>
            <a:off x="3760935" y="1055137"/>
            <a:ext cx="2778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1C6758F-305F-4B79-BDC7-253110A4BFC0}"/>
              </a:ext>
            </a:extLst>
          </p:cNvPr>
          <p:cNvSpPr txBox="1">
            <a:spLocks/>
          </p:cNvSpPr>
          <p:nvPr/>
        </p:nvSpPr>
        <p:spPr>
          <a:xfrm>
            <a:off x="8070982" y="3272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077AA7A-A4DA-4634-8BDE-9BFAFFFBCB34}"/>
              </a:ext>
            </a:extLst>
          </p:cNvPr>
          <p:cNvSpPr txBox="1">
            <a:spLocks/>
          </p:cNvSpPr>
          <p:nvPr/>
        </p:nvSpPr>
        <p:spPr>
          <a:xfrm>
            <a:off x="6507066" y="1055136"/>
            <a:ext cx="1324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26" name="Picture 2" descr="Bootstrap 4 icon in SVG, PNG formats">
            <a:extLst>
              <a:ext uri="{FF2B5EF4-FFF2-40B4-BE49-F238E27FC236}">
                <a16:creationId xmlns:a16="http://schemas.microsoft.com/office/drawing/2014/main" id="{984A932F-E73E-4BB1-BC56-427FE3B3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27" y="4412165"/>
            <a:ext cx="1484148" cy="14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7A4DD3A0-DDB1-4664-9936-A38DFDB01F3C}"/>
              </a:ext>
            </a:extLst>
          </p:cNvPr>
          <p:cNvSpPr txBox="1">
            <a:spLocks/>
          </p:cNvSpPr>
          <p:nvPr/>
        </p:nvSpPr>
        <p:spPr>
          <a:xfrm>
            <a:off x="8460702" y="1055136"/>
            <a:ext cx="1324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API</a:t>
            </a:r>
          </a:p>
        </p:txBody>
      </p:sp>
      <p:pic>
        <p:nvPicPr>
          <p:cNvPr id="3" name="Picture 2" descr="post-thumbnail">
            <a:extLst>
              <a:ext uri="{FF2B5EF4-FFF2-40B4-BE49-F238E27FC236}">
                <a16:creationId xmlns:a16="http://schemas.microsoft.com/office/drawing/2014/main" id="{88740442-3E0B-428D-AF2C-3FF4FF2C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048" y="2073217"/>
            <a:ext cx="1769123" cy="13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0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A4EEE21-6B49-4236-A561-159AD642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8" r="20036" b="3883"/>
          <a:stretch/>
        </p:blipFill>
        <p:spPr>
          <a:xfrm>
            <a:off x="2484204" y="1811555"/>
            <a:ext cx="1661325" cy="40068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64851" y="802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파일 구조도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3B7EDF-9D16-4C53-BABB-D21BEE47B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16"/>
          <a:stretch/>
        </p:blipFill>
        <p:spPr>
          <a:xfrm>
            <a:off x="411687" y="1808364"/>
            <a:ext cx="2065985" cy="3023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4E4988-93A8-4FF8-AB7B-FA386FCA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1" r="24479"/>
          <a:stretch/>
        </p:blipFill>
        <p:spPr>
          <a:xfrm>
            <a:off x="3959964" y="1780463"/>
            <a:ext cx="1661326" cy="1952625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A31D7F3C-61EF-486E-AE38-52CC9F9775BC}"/>
              </a:ext>
            </a:extLst>
          </p:cNvPr>
          <p:cNvSpPr/>
          <p:nvPr/>
        </p:nvSpPr>
        <p:spPr>
          <a:xfrm>
            <a:off x="742018" y="2057919"/>
            <a:ext cx="1454033" cy="4661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2F175E4-BFCA-4BAD-8B2C-EC3E1EA8A206}"/>
              </a:ext>
            </a:extLst>
          </p:cNvPr>
          <p:cNvSpPr/>
          <p:nvPr/>
        </p:nvSpPr>
        <p:spPr>
          <a:xfrm>
            <a:off x="636895" y="4332307"/>
            <a:ext cx="1559156" cy="5799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E92BD4D-42FF-469E-8800-F7D4752F23D9}"/>
              </a:ext>
            </a:extLst>
          </p:cNvPr>
          <p:cNvSpPr/>
          <p:nvPr/>
        </p:nvSpPr>
        <p:spPr>
          <a:xfrm>
            <a:off x="2556820" y="1773539"/>
            <a:ext cx="1442886" cy="5060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11EA10E7-30C3-4900-AC89-E2CA723E34C8}"/>
              </a:ext>
            </a:extLst>
          </p:cNvPr>
          <p:cNvSpPr/>
          <p:nvPr/>
        </p:nvSpPr>
        <p:spPr>
          <a:xfrm>
            <a:off x="2477673" y="4968182"/>
            <a:ext cx="1688968" cy="50602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D7EDBEE-BE5F-451B-BE96-47046ED31CF5}"/>
              </a:ext>
            </a:extLst>
          </p:cNvPr>
          <p:cNvSpPr/>
          <p:nvPr/>
        </p:nvSpPr>
        <p:spPr>
          <a:xfrm>
            <a:off x="4029160" y="1946444"/>
            <a:ext cx="1688969" cy="633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53780-83CA-4EC4-A5FB-0BA6CBB12629}"/>
              </a:ext>
            </a:extLst>
          </p:cNvPr>
          <p:cNvSpPr txBox="1"/>
          <p:nvPr/>
        </p:nvSpPr>
        <p:spPr>
          <a:xfrm>
            <a:off x="6191912" y="1888362"/>
            <a:ext cx="4841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레거시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6F394-54E7-47C6-AEB8-4E7ED934FBB6}"/>
              </a:ext>
            </a:extLst>
          </p:cNvPr>
          <p:cNvSpPr txBox="1"/>
          <p:nvPr/>
        </p:nvSpPr>
        <p:spPr>
          <a:xfrm>
            <a:off x="6265121" y="2846702"/>
            <a:ext cx="39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MODEL2 MVC</a:t>
            </a:r>
            <a:r>
              <a:rPr lang="ko-KR" altLang="en-US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패턴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3E072936-3FF5-4448-9196-21A276F91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91721" y="3088461"/>
            <a:ext cx="1922192" cy="3056147"/>
          </a:xfr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FC9104C3-2AF7-4FB8-8624-24D1A7A342EF}"/>
              </a:ext>
            </a:extLst>
          </p:cNvPr>
          <p:cNvSpPr/>
          <p:nvPr/>
        </p:nvSpPr>
        <p:spPr>
          <a:xfrm>
            <a:off x="4433682" y="3754372"/>
            <a:ext cx="1284447" cy="6406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1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896592" y="812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</a:t>
            </a:r>
            <a:r>
              <a:rPr lang="ko-KR" altLang="en-US" sz="24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시큐리티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권한 구조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D9842E-E8D9-4295-B59F-AF119FD9BB2E}"/>
              </a:ext>
            </a:extLst>
          </p:cNvPr>
          <p:cNvSpPr txBox="1">
            <a:spLocks/>
          </p:cNvSpPr>
          <p:nvPr/>
        </p:nvSpPr>
        <p:spPr>
          <a:xfrm>
            <a:off x="4891853" y="1434365"/>
            <a:ext cx="2423351" cy="92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ROLE_ADMIN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92929-2685-4F8C-BE0B-55CDA36C88AE}"/>
              </a:ext>
            </a:extLst>
          </p:cNvPr>
          <p:cNvSpPr/>
          <p:nvPr/>
        </p:nvSpPr>
        <p:spPr>
          <a:xfrm>
            <a:off x="2826853" y="2079580"/>
            <a:ext cx="6366193" cy="4040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DF7A7C-EF31-4AC3-BA47-454BDBE954E6}"/>
              </a:ext>
            </a:extLst>
          </p:cNvPr>
          <p:cNvSpPr txBox="1">
            <a:spLocks/>
          </p:cNvSpPr>
          <p:nvPr/>
        </p:nvSpPr>
        <p:spPr>
          <a:xfrm>
            <a:off x="4638978" y="2225666"/>
            <a:ext cx="3015117" cy="60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ROLE_MANAGER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14B073-3FD7-42F0-A0B6-5AFB5DF1DE99}"/>
              </a:ext>
            </a:extLst>
          </p:cNvPr>
          <p:cNvSpPr/>
          <p:nvPr/>
        </p:nvSpPr>
        <p:spPr>
          <a:xfrm>
            <a:off x="3390425" y="2730663"/>
            <a:ext cx="5120200" cy="32495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DB9E7B9-4F37-4CC1-BBCB-050FD4DDA14F}"/>
              </a:ext>
            </a:extLst>
          </p:cNvPr>
          <p:cNvSpPr txBox="1">
            <a:spLocks/>
          </p:cNvSpPr>
          <p:nvPr/>
        </p:nvSpPr>
        <p:spPr>
          <a:xfrm>
            <a:off x="4766490" y="282601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ROLE_VENDOR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9363B0-A49D-47A5-85D6-1A53C60BBE7E}"/>
              </a:ext>
            </a:extLst>
          </p:cNvPr>
          <p:cNvSpPr/>
          <p:nvPr/>
        </p:nvSpPr>
        <p:spPr>
          <a:xfrm>
            <a:off x="3770966" y="3404638"/>
            <a:ext cx="4259012" cy="25000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C96F54C-44A0-42EA-A761-3ADC1FF7E0C3}"/>
              </a:ext>
            </a:extLst>
          </p:cNvPr>
          <p:cNvSpPr txBox="1">
            <a:spLocks/>
          </p:cNvSpPr>
          <p:nvPr/>
        </p:nvSpPr>
        <p:spPr>
          <a:xfrm>
            <a:off x="4715340" y="353069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ROLE_MEMBER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76E56E-9DA8-4118-B2BE-ACC43B9DCEF4}"/>
              </a:ext>
            </a:extLst>
          </p:cNvPr>
          <p:cNvSpPr/>
          <p:nvPr/>
        </p:nvSpPr>
        <p:spPr>
          <a:xfrm>
            <a:off x="4401405" y="4099764"/>
            <a:ext cx="2998134" cy="17599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DD6920F-E58D-474A-8BD1-C2AA61DC8705}"/>
              </a:ext>
            </a:extLst>
          </p:cNvPr>
          <p:cNvSpPr txBox="1">
            <a:spLocks/>
          </p:cNvSpPr>
          <p:nvPr/>
        </p:nvSpPr>
        <p:spPr>
          <a:xfrm>
            <a:off x="4853617" y="440104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ANONYMOUS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5B0A471-4A6C-427A-953A-DB8FAA583F23}"/>
              </a:ext>
            </a:extLst>
          </p:cNvPr>
          <p:cNvSpPr txBox="1">
            <a:spLocks/>
          </p:cNvSpPr>
          <p:nvPr/>
        </p:nvSpPr>
        <p:spPr>
          <a:xfrm>
            <a:off x="9698980" y="1196642"/>
            <a:ext cx="3118131" cy="384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운영자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39972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15012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964851" y="802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웹페이지 </a:t>
            </a:r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구조도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B4D3AA0-7756-4C8F-A9FB-2FE31CBD32C1}"/>
              </a:ext>
            </a:extLst>
          </p:cNvPr>
          <p:cNvGrpSpPr/>
          <p:nvPr/>
        </p:nvGrpSpPr>
        <p:grpSpPr>
          <a:xfrm>
            <a:off x="2105570" y="1075277"/>
            <a:ext cx="7726920" cy="5164158"/>
            <a:chOff x="2660881" y="852659"/>
            <a:chExt cx="7741759" cy="711200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B829942-7405-463E-8822-B1F5DA354783}"/>
                </a:ext>
              </a:extLst>
            </p:cNvPr>
            <p:cNvSpPr/>
            <p:nvPr/>
          </p:nvSpPr>
          <p:spPr>
            <a:xfrm>
              <a:off x="4619999" y="7552080"/>
              <a:ext cx="745083" cy="41258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관리자</a:t>
              </a:r>
              <a:endParaRPr lang="ko-KR" altLang="en-US" sz="500" dirty="0"/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9E639107-2019-4F70-A33B-426FD9F92F23}"/>
                </a:ext>
              </a:extLst>
            </p:cNvPr>
            <p:cNvGrpSpPr/>
            <p:nvPr/>
          </p:nvGrpSpPr>
          <p:grpSpPr>
            <a:xfrm>
              <a:off x="2660881" y="852659"/>
              <a:ext cx="7741759" cy="6905715"/>
              <a:chOff x="2660881" y="852658"/>
              <a:chExt cx="8263800" cy="753593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01430C23-8449-40DF-B858-81E0C0856323}"/>
                  </a:ext>
                </a:extLst>
              </p:cNvPr>
              <p:cNvSpPr/>
              <p:nvPr/>
            </p:nvSpPr>
            <p:spPr>
              <a:xfrm>
                <a:off x="3929010" y="1381278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회원가입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8E0D061-4EC0-411C-BB64-4C3A261E2D4B}"/>
                  </a:ext>
                </a:extLst>
              </p:cNvPr>
              <p:cNvSpPr/>
              <p:nvPr/>
            </p:nvSpPr>
            <p:spPr>
              <a:xfrm>
                <a:off x="3897892" y="4793894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/>
                  <a:t>로그인</a:t>
                </a:r>
                <a:endParaRPr lang="ko-KR" altLang="en-US" sz="900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005252EE-F808-42CB-8001-FB86419777CB}"/>
                  </a:ext>
                </a:extLst>
              </p:cNvPr>
              <p:cNvSpPr/>
              <p:nvPr/>
            </p:nvSpPr>
            <p:spPr>
              <a:xfrm>
                <a:off x="2660881" y="3458344"/>
                <a:ext cx="745630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메인</a:t>
                </a: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856405D-6B01-4301-8FB5-8F4CE1217259}"/>
                  </a:ext>
                </a:extLst>
              </p:cNvPr>
              <p:cNvSpPr/>
              <p:nvPr/>
            </p:nvSpPr>
            <p:spPr>
              <a:xfrm>
                <a:off x="4777229" y="1381278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회원정보 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9ECC7BF6-3F76-4CFB-9109-2A3BD498751D}"/>
                  </a:ext>
                </a:extLst>
              </p:cNvPr>
              <p:cNvSpPr/>
              <p:nvPr/>
            </p:nvSpPr>
            <p:spPr>
              <a:xfrm>
                <a:off x="5606608" y="1380556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가입완료 </a:t>
                </a: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47E1488-9D01-4078-ADCD-972B2258BBD5}"/>
                  </a:ext>
                </a:extLst>
              </p:cNvPr>
              <p:cNvSpPr/>
              <p:nvPr/>
            </p:nvSpPr>
            <p:spPr>
              <a:xfrm>
                <a:off x="4777228" y="2124991"/>
                <a:ext cx="745083" cy="41258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일반회원 </a:t>
                </a: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B01AA8B5-54F5-4102-B5D9-79D62AADF36D}"/>
                  </a:ext>
                </a:extLst>
              </p:cNvPr>
              <p:cNvSpPr/>
              <p:nvPr/>
            </p:nvSpPr>
            <p:spPr>
              <a:xfrm>
                <a:off x="4777228" y="3478447"/>
                <a:ext cx="745083" cy="4125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사업자</a:t>
                </a: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96DAFC9-6B75-48F6-9180-405C6954EF6B}"/>
                  </a:ext>
                </a:extLst>
              </p:cNvPr>
              <p:cNvSpPr/>
              <p:nvPr/>
            </p:nvSpPr>
            <p:spPr>
              <a:xfrm>
                <a:off x="4777227" y="5677716"/>
                <a:ext cx="745082" cy="41258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매니저</a:t>
                </a: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BD78773A-A7C0-4756-848B-99757F490A6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>
                <a:off x="5149771" y="2537576"/>
                <a:ext cx="0" cy="940869"/>
              </a:xfrm>
              <a:prstGeom prst="straightConnector1">
                <a:avLst/>
              </a:prstGeom>
              <a:ln w="63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28A658-73D1-4E8A-AA32-FDCB58907D03}"/>
                  </a:ext>
                </a:extLst>
              </p:cNvPr>
              <p:cNvSpPr txBox="1"/>
              <p:nvPr/>
            </p:nvSpPr>
            <p:spPr>
              <a:xfrm>
                <a:off x="4832598" y="2560013"/>
                <a:ext cx="420803" cy="106386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</a:rPr>
                  <a:t>회원 전환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A5CCA1CE-90EA-4839-852A-A01E3E41AEEA}"/>
                  </a:ext>
                </a:extLst>
              </p:cNvPr>
              <p:cNvSpPr/>
              <p:nvPr/>
            </p:nvSpPr>
            <p:spPr>
              <a:xfrm>
                <a:off x="5742375" y="1862602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예약장소검색 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2BC55B4A-F1E4-4251-AA53-7FA4CD6F6868}"/>
                  </a:ext>
                </a:extLst>
              </p:cNvPr>
              <p:cNvSpPr/>
              <p:nvPr/>
            </p:nvSpPr>
            <p:spPr>
              <a:xfrm>
                <a:off x="5742375" y="2187209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주문내역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2BE3A1EE-87D7-4D8E-ABB9-D375BECD2264}"/>
                  </a:ext>
                </a:extLst>
              </p:cNvPr>
              <p:cNvSpPr/>
              <p:nvPr/>
            </p:nvSpPr>
            <p:spPr>
              <a:xfrm>
                <a:off x="5742375" y="2511816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7BE1654-15A9-4306-AD20-706F8B37EC01}"/>
                  </a:ext>
                </a:extLst>
              </p:cNvPr>
              <p:cNvSpPr/>
              <p:nvPr/>
            </p:nvSpPr>
            <p:spPr>
              <a:xfrm>
                <a:off x="5742375" y="289201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사업장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정보</a:t>
                </a: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F3EF5CC-471F-4E0A-9D7C-53E278CFF9C8}"/>
                  </a:ext>
                </a:extLst>
              </p:cNvPr>
              <p:cNvSpPr/>
              <p:nvPr/>
            </p:nvSpPr>
            <p:spPr>
              <a:xfrm>
                <a:off x="5742375" y="321838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스케줄 관리</a:t>
                </a:r>
                <a:endParaRPr lang="ko-KR" altLang="en-US" sz="700" dirty="0"/>
              </a:p>
            </p:txBody>
          </p:sp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id="{58513AD2-C7A2-4F30-A3A6-15E02521EAEC}"/>
                  </a:ext>
                </a:extLst>
              </p:cNvPr>
              <p:cNvSpPr/>
              <p:nvPr/>
            </p:nvSpPr>
            <p:spPr>
              <a:xfrm>
                <a:off x="5742375" y="3546193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사진첩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관리하기</a:t>
                </a:r>
              </a:p>
            </p:txBody>
          </p:sp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5B734E1A-4A74-4C87-916D-F040C00270E6}"/>
                  </a:ext>
                </a:extLst>
              </p:cNvPr>
              <p:cNvSpPr/>
              <p:nvPr/>
            </p:nvSpPr>
            <p:spPr>
              <a:xfrm>
                <a:off x="5742375" y="3867927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E46A8471-7929-4B0A-89C3-9DC590D6021D}"/>
                  </a:ext>
                </a:extLst>
              </p:cNvPr>
              <p:cNvSpPr/>
              <p:nvPr/>
            </p:nvSpPr>
            <p:spPr>
              <a:xfrm>
                <a:off x="5742375" y="418966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내 서비스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</a:p>
            </p:txBody>
          </p:sp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1211D0D1-E048-428F-AB68-E80A0E7D32F6}"/>
                  </a:ext>
                </a:extLst>
              </p:cNvPr>
              <p:cNvSpPr/>
              <p:nvPr/>
            </p:nvSpPr>
            <p:spPr>
              <a:xfrm>
                <a:off x="5742375" y="4511395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 내역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</a:p>
            </p:txBody>
          </p:sp>
          <p:cxnSp>
            <p:nvCxnSpPr>
              <p:cNvPr id="97" name="연결선: 꺾임 96">
                <a:extLst>
                  <a:ext uri="{FF2B5EF4-FFF2-40B4-BE49-F238E27FC236}">
                    <a16:creationId xmlns:a16="http://schemas.microsoft.com/office/drawing/2014/main" id="{68350646-49C0-46F7-920C-CE995BFE3937}"/>
                  </a:ext>
                </a:extLst>
              </p:cNvPr>
              <p:cNvCxnSpPr>
                <a:cxnSpLocks/>
                <a:stCxn id="36" idx="3"/>
                <a:endCxn id="84" idx="1"/>
              </p:cNvCxnSpPr>
              <p:nvPr/>
            </p:nvCxnSpPr>
            <p:spPr>
              <a:xfrm flipV="1">
                <a:off x="5522312" y="3029240"/>
                <a:ext cx="220063" cy="655500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연결선: 꺾임 98">
                <a:extLst>
                  <a:ext uri="{FF2B5EF4-FFF2-40B4-BE49-F238E27FC236}">
                    <a16:creationId xmlns:a16="http://schemas.microsoft.com/office/drawing/2014/main" id="{04149A01-9E52-4875-A8B3-651E9CEA44DF}"/>
                  </a:ext>
                </a:extLst>
              </p:cNvPr>
              <p:cNvCxnSpPr>
                <a:cxnSpLocks/>
                <a:stCxn id="86" idx="1"/>
                <a:endCxn id="36" idx="3"/>
              </p:cNvCxnSpPr>
              <p:nvPr/>
            </p:nvCxnSpPr>
            <p:spPr>
              <a:xfrm rot="10800000" flipV="1">
                <a:off x="5522313" y="3683422"/>
                <a:ext cx="220063" cy="131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연결선: 꺾임 101">
                <a:extLst>
                  <a:ext uri="{FF2B5EF4-FFF2-40B4-BE49-F238E27FC236}">
                    <a16:creationId xmlns:a16="http://schemas.microsoft.com/office/drawing/2014/main" id="{7F6333A9-F2A3-472B-8753-4B6F82CE8A24}"/>
                  </a:ext>
                </a:extLst>
              </p:cNvPr>
              <p:cNvCxnSpPr>
                <a:cxnSpLocks/>
                <a:stCxn id="85" idx="1"/>
                <a:endCxn id="36" idx="3"/>
              </p:cNvCxnSpPr>
              <p:nvPr/>
            </p:nvCxnSpPr>
            <p:spPr>
              <a:xfrm rot="10800000" flipV="1">
                <a:off x="5522313" y="3355610"/>
                <a:ext cx="220063" cy="329129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연결선: 꺾임 104">
                <a:extLst>
                  <a:ext uri="{FF2B5EF4-FFF2-40B4-BE49-F238E27FC236}">
                    <a16:creationId xmlns:a16="http://schemas.microsoft.com/office/drawing/2014/main" id="{7C8966DD-2D61-4E7E-8645-2248EFECFC3C}"/>
                  </a:ext>
                </a:extLst>
              </p:cNvPr>
              <p:cNvCxnSpPr>
                <a:cxnSpLocks/>
                <a:stCxn id="87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32041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연결선: 꺾임 107">
                <a:extLst>
                  <a:ext uri="{FF2B5EF4-FFF2-40B4-BE49-F238E27FC236}">
                    <a16:creationId xmlns:a16="http://schemas.microsoft.com/office/drawing/2014/main" id="{E0446AFE-10E6-4303-A9A9-D747FF45BEE7}"/>
                  </a:ext>
                </a:extLst>
              </p:cNvPr>
              <p:cNvCxnSpPr>
                <a:cxnSpLocks/>
                <a:stCxn id="88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64215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C6EB9DBF-7D9B-41EA-81FF-C7F878DA5DF2}"/>
                  </a:ext>
                </a:extLst>
              </p:cNvPr>
              <p:cNvCxnSpPr>
                <a:cxnSpLocks/>
                <a:stCxn id="89" idx="1"/>
                <a:endCxn id="36" idx="3"/>
              </p:cNvCxnSpPr>
              <p:nvPr/>
            </p:nvCxnSpPr>
            <p:spPr>
              <a:xfrm rot="10800000">
                <a:off x="5522313" y="3684740"/>
                <a:ext cx="220063" cy="963885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연결선: 꺾임 115">
                <a:extLst>
                  <a:ext uri="{FF2B5EF4-FFF2-40B4-BE49-F238E27FC236}">
                    <a16:creationId xmlns:a16="http://schemas.microsoft.com/office/drawing/2014/main" id="{64AA64BA-DA09-4869-A82E-ED6D8AF7E002}"/>
                  </a:ext>
                </a:extLst>
              </p:cNvPr>
              <p:cNvCxnSpPr>
                <a:cxnSpLocks/>
                <a:stCxn id="35" idx="3"/>
                <a:endCxn id="49" idx="1"/>
              </p:cNvCxnSpPr>
              <p:nvPr/>
            </p:nvCxnSpPr>
            <p:spPr>
              <a:xfrm flipV="1">
                <a:off x="5522312" y="1999831"/>
                <a:ext cx="220063" cy="331452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연결선: 꺾임 117">
                <a:extLst>
                  <a:ext uri="{FF2B5EF4-FFF2-40B4-BE49-F238E27FC236}">
                    <a16:creationId xmlns:a16="http://schemas.microsoft.com/office/drawing/2014/main" id="{6B37B62D-1E8D-4095-AB3B-3158FBC6895A}"/>
                  </a:ext>
                </a:extLst>
              </p:cNvPr>
              <p:cNvCxnSpPr>
                <a:cxnSpLocks/>
                <a:stCxn id="35" idx="3"/>
                <a:endCxn id="53" idx="1"/>
              </p:cNvCxnSpPr>
              <p:nvPr/>
            </p:nvCxnSpPr>
            <p:spPr>
              <a:xfrm flipV="1">
                <a:off x="5522312" y="2324437"/>
                <a:ext cx="220063" cy="6846"/>
              </a:xfrm>
              <a:prstGeom prst="bentConnector3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연결선: 꺾임 120">
                <a:extLst>
                  <a:ext uri="{FF2B5EF4-FFF2-40B4-BE49-F238E27FC236}">
                    <a16:creationId xmlns:a16="http://schemas.microsoft.com/office/drawing/2014/main" id="{6469A78F-6964-475A-BECE-687AB3AB1A42}"/>
                  </a:ext>
                </a:extLst>
              </p:cNvPr>
              <p:cNvCxnSpPr>
                <a:cxnSpLocks/>
                <a:stCxn id="35" idx="3"/>
                <a:endCxn id="54" idx="1"/>
              </p:cNvCxnSpPr>
              <p:nvPr/>
            </p:nvCxnSpPr>
            <p:spPr>
              <a:xfrm>
                <a:off x="5522312" y="2331283"/>
                <a:ext cx="220063" cy="317761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7C1D090B-BBC3-47CC-99CB-E674202C527D}"/>
                  </a:ext>
                </a:extLst>
              </p:cNvPr>
              <p:cNvSpPr/>
              <p:nvPr/>
            </p:nvSpPr>
            <p:spPr>
              <a:xfrm>
                <a:off x="5738260" y="5592434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공지사항</a:t>
                </a:r>
                <a:r>
                  <a:rPr lang="en-US" altLang="ko-KR" sz="700" dirty="0"/>
                  <a:t>/</a:t>
                </a:r>
              </a:p>
              <a:p>
                <a:pPr algn="ctr"/>
                <a:r>
                  <a:rPr lang="ko-KR" altLang="en-US" sz="700" dirty="0"/>
                  <a:t>자유게시판</a:t>
                </a:r>
              </a:p>
            </p:txBody>
          </p:sp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43F62858-956C-4A9E-A01A-D78EE2C5AE0D}"/>
                  </a:ext>
                </a:extLst>
              </p:cNvPr>
              <p:cNvSpPr/>
              <p:nvPr/>
            </p:nvSpPr>
            <p:spPr>
              <a:xfrm>
                <a:off x="5738263" y="653192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회원관리</a:t>
                </a:r>
                <a:endParaRPr lang="ko-KR" altLang="en-US" sz="700" dirty="0"/>
              </a:p>
            </p:txBody>
          </p:sp>
          <p:sp>
            <p:nvSpPr>
              <p:cNvPr id="211" name="사각형: 둥근 모서리 210">
                <a:extLst>
                  <a:ext uri="{FF2B5EF4-FFF2-40B4-BE49-F238E27FC236}">
                    <a16:creationId xmlns:a16="http://schemas.microsoft.com/office/drawing/2014/main" id="{A1478A7A-D566-4BB1-A9FF-7A171F0E7887}"/>
                  </a:ext>
                </a:extLst>
              </p:cNvPr>
              <p:cNvSpPr/>
              <p:nvPr/>
            </p:nvSpPr>
            <p:spPr>
              <a:xfrm>
                <a:off x="5750374" y="7519274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 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탈퇴</a:t>
                </a:r>
              </a:p>
            </p:txBody>
          </p:sp>
          <p:cxnSp>
            <p:nvCxnSpPr>
              <p:cNvPr id="129" name="연결선: 꺾임 128">
                <a:extLst>
                  <a:ext uri="{FF2B5EF4-FFF2-40B4-BE49-F238E27FC236}">
                    <a16:creationId xmlns:a16="http://schemas.microsoft.com/office/drawing/2014/main" id="{57774FCA-D0BF-49ED-AE5D-EAA55F136FC1}"/>
                  </a:ext>
                </a:extLst>
              </p:cNvPr>
              <p:cNvCxnSpPr>
                <a:cxnSpLocks/>
                <a:stCxn id="27" idx="3"/>
                <a:endCxn id="36" idx="1"/>
              </p:cNvCxnSpPr>
              <p:nvPr/>
            </p:nvCxnSpPr>
            <p:spPr>
              <a:xfrm flipV="1">
                <a:off x="4642975" y="3684740"/>
                <a:ext cx="134255" cy="1315447"/>
              </a:xfrm>
              <a:prstGeom prst="bentConnector3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연결선: 꺾임 134">
                <a:extLst>
                  <a:ext uri="{FF2B5EF4-FFF2-40B4-BE49-F238E27FC236}">
                    <a16:creationId xmlns:a16="http://schemas.microsoft.com/office/drawing/2014/main" id="{9DAE9C63-065C-4CB3-91C8-0D71F52CF4BE}"/>
                  </a:ext>
                </a:extLst>
              </p:cNvPr>
              <p:cNvCxnSpPr>
                <a:cxnSpLocks/>
                <a:stCxn id="27" idx="3"/>
                <a:endCxn id="39" idx="1"/>
              </p:cNvCxnSpPr>
              <p:nvPr/>
            </p:nvCxnSpPr>
            <p:spPr>
              <a:xfrm>
                <a:off x="4642974" y="5000187"/>
                <a:ext cx="134253" cy="8838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연결선: 꺾임 137">
                <a:extLst>
                  <a:ext uri="{FF2B5EF4-FFF2-40B4-BE49-F238E27FC236}">
                    <a16:creationId xmlns:a16="http://schemas.microsoft.com/office/drawing/2014/main" id="{9AD41A0A-A5DB-4C04-9C12-4B6C125AE84E}"/>
                  </a:ext>
                </a:extLst>
              </p:cNvPr>
              <p:cNvCxnSpPr>
                <a:cxnSpLocks/>
                <a:stCxn id="27" idx="3"/>
                <a:endCxn id="40" idx="1"/>
              </p:cNvCxnSpPr>
              <p:nvPr/>
            </p:nvCxnSpPr>
            <p:spPr>
              <a:xfrm>
                <a:off x="4642974" y="5000187"/>
                <a:ext cx="109132" cy="33884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B7E7137-7534-424C-8EAF-0E97F51A9EFE}"/>
                  </a:ext>
                </a:extLst>
              </p:cNvPr>
              <p:cNvSpPr txBox="1"/>
              <p:nvPr/>
            </p:nvSpPr>
            <p:spPr>
              <a:xfrm>
                <a:off x="4310998" y="2851911"/>
                <a:ext cx="554227" cy="1618917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</a:rPr>
                  <a:t>권한확인</a:t>
                </a:r>
              </a:p>
            </p:txBody>
          </p:sp>
          <p:cxnSp>
            <p:nvCxnSpPr>
              <p:cNvPr id="213" name="연결선: 꺾임 212">
                <a:extLst>
                  <a:ext uri="{FF2B5EF4-FFF2-40B4-BE49-F238E27FC236}">
                    <a16:creationId xmlns:a16="http://schemas.microsoft.com/office/drawing/2014/main" id="{AD0B50DC-FC43-4DD3-BD43-13178F4B5185}"/>
                  </a:ext>
                </a:extLst>
              </p:cNvPr>
              <p:cNvCxnSpPr>
                <a:cxnSpLocks/>
                <a:stCxn id="142" idx="1"/>
                <a:endCxn id="39" idx="3"/>
              </p:cNvCxnSpPr>
              <p:nvPr/>
            </p:nvCxnSpPr>
            <p:spPr>
              <a:xfrm rot="10800000" flipV="1">
                <a:off x="5522310" y="5729661"/>
                <a:ext cx="215951" cy="154347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연결선: 꺾임 216">
                <a:extLst>
                  <a:ext uri="{FF2B5EF4-FFF2-40B4-BE49-F238E27FC236}">
                    <a16:creationId xmlns:a16="http://schemas.microsoft.com/office/drawing/2014/main" id="{C5A7F895-E7A0-405F-9005-71CF4356FC1E}"/>
                  </a:ext>
                </a:extLst>
              </p:cNvPr>
              <p:cNvCxnSpPr>
                <a:cxnSpLocks/>
                <a:stCxn id="176" idx="1"/>
                <a:endCxn id="39" idx="3"/>
              </p:cNvCxnSpPr>
              <p:nvPr/>
            </p:nvCxnSpPr>
            <p:spPr>
              <a:xfrm rot="10800000">
                <a:off x="5522308" y="5884010"/>
                <a:ext cx="215955" cy="785142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연결선: 꺾임 219">
                <a:extLst>
                  <a:ext uri="{FF2B5EF4-FFF2-40B4-BE49-F238E27FC236}">
                    <a16:creationId xmlns:a16="http://schemas.microsoft.com/office/drawing/2014/main" id="{CB727D22-A8B0-4465-9EA1-B4DF20CB15CE}"/>
                  </a:ext>
                </a:extLst>
              </p:cNvPr>
              <p:cNvCxnSpPr>
                <a:cxnSpLocks/>
                <a:stCxn id="211" idx="1"/>
                <a:endCxn id="39" idx="3"/>
              </p:cNvCxnSpPr>
              <p:nvPr/>
            </p:nvCxnSpPr>
            <p:spPr>
              <a:xfrm rot="10800000">
                <a:off x="5522308" y="5884011"/>
                <a:ext cx="228066" cy="1772493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연결선: 꺾임 224">
                <a:extLst>
                  <a:ext uri="{FF2B5EF4-FFF2-40B4-BE49-F238E27FC236}">
                    <a16:creationId xmlns:a16="http://schemas.microsoft.com/office/drawing/2014/main" id="{00E9DE55-A27B-493B-983A-C93553A9206F}"/>
                  </a:ext>
                </a:extLst>
              </p:cNvPr>
              <p:cNvCxnSpPr>
                <a:cxnSpLocks/>
                <a:stCxn id="32" idx="3"/>
                <a:endCxn id="27" idx="1"/>
              </p:cNvCxnSpPr>
              <p:nvPr/>
            </p:nvCxnSpPr>
            <p:spPr>
              <a:xfrm>
                <a:off x="3406511" y="3664637"/>
                <a:ext cx="491381" cy="133554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연결선: 꺾임 229">
                <a:extLst>
                  <a:ext uri="{FF2B5EF4-FFF2-40B4-BE49-F238E27FC236}">
                    <a16:creationId xmlns:a16="http://schemas.microsoft.com/office/drawing/2014/main" id="{4F28A82D-5A22-4AD2-B261-50B92B4E8906}"/>
                  </a:ext>
                </a:extLst>
              </p:cNvPr>
              <p:cNvCxnSpPr>
                <a:cxnSpLocks/>
                <a:stCxn id="32" idx="3"/>
                <a:endCxn id="10" idx="1"/>
              </p:cNvCxnSpPr>
              <p:nvPr/>
            </p:nvCxnSpPr>
            <p:spPr>
              <a:xfrm flipV="1">
                <a:off x="3406511" y="1587571"/>
                <a:ext cx="522499" cy="2077066"/>
              </a:xfrm>
              <a:prstGeom prst="bentConnector3">
                <a:avLst>
                  <a:gd name="adj1" fmla="val 4679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직선 연결선 233">
                <a:extLst>
                  <a:ext uri="{FF2B5EF4-FFF2-40B4-BE49-F238E27FC236}">
                    <a16:creationId xmlns:a16="http://schemas.microsoft.com/office/drawing/2014/main" id="{5ACCD805-8C84-47C8-86B0-EC2AF1556D32}"/>
                  </a:ext>
                </a:extLst>
              </p:cNvPr>
              <p:cNvCxnSpPr>
                <a:cxnSpLocks/>
                <a:stCxn id="10" idx="3"/>
                <a:endCxn id="33" idx="1"/>
              </p:cNvCxnSpPr>
              <p:nvPr/>
            </p:nvCxnSpPr>
            <p:spPr>
              <a:xfrm>
                <a:off x="4674093" y="1587572"/>
                <a:ext cx="103136" cy="0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>
                <a:extLst>
                  <a:ext uri="{FF2B5EF4-FFF2-40B4-BE49-F238E27FC236}">
                    <a16:creationId xmlns:a16="http://schemas.microsoft.com/office/drawing/2014/main" id="{2C83ADF7-5A8F-4AB8-8D98-7187F8BCEF7C}"/>
                  </a:ext>
                </a:extLst>
              </p:cNvPr>
              <p:cNvCxnSpPr>
                <a:cxnSpLocks/>
                <a:stCxn id="10" idx="3"/>
                <a:endCxn id="33" idx="1"/>
              </p:cNvCxnSpPr>
              <p:nvPr/>
            </p:nvCxnSpPr>
            <p:spPr>
              <a:xfrm>
                <a:off x="4674093" y="1587572"/>
                <a:ext cx="1031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>
                <a:extLst>
                  <a:ext uri="{FF2B5EF4-FFF2-40B4-BE49-F238E27FC236}">
                    <a16:creationId xmlns:a16="http://schemas.microsoft.com/office/drawing/2014/main" id="{05D0CC06-9604-4275-A1DB-F813F88355F6}"/>
                  </a:ext>
                </a:extLst>
              </p:cNvPr>
              <p:cNvCxnSpPr>
                <a:cxnSpLocks/>
                <a:stCxn id="33" idx="3"/>
                <a:endCxn id="34" idx="1"/>
              </p:cNvCxnSpPr>
              <p:nvPr/>
            </p:nvCxnSpPr>
            <p:spPr>
              <a:xfrm flipV="1">
                <a:off x="5522313" y="1586849"/>
                <a:ext cx="84294" cy="72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D72DE001-D736-47CC-A962-1B414B1A156F}"/>
                  </a:ext>
                </a:extLst>
              </p:cNvPr>
              <p:cNvSpPr/>
              <p:nvPr/>
            </p:nvSpPr>
            <p:spPr>
              <a:xfrm>
                <a:off x="5738259" y="4826618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공지사항</a:t>
                </a:r>
                <a:r>
                  <a:rPr lang="en-US" altLang="ko-KR" sz="700" dirty="0"/>
                  <a:t>/</a:t>
                </a:r>
              </a:p>
              <a:p>
                <a:pPr algn="ctr"/>
                <a:r>
                  <a:rPr lang="ko-KR" altLang="en-US" sz="700" dirty="0"/>
                  <a:t>자유게시판</a:t>
                </a:r>
              </a:p>
            </p:txBody>
          </p:sp>
          <p:cxnSp>
            <p:nvCxnSpPr>
              <p:cNvPr id="287" name="연결선: 꺾임 286">
                <a:extLst>
                  <a:ext uri="{FF2B5EF4-FFF2-40B4-BE49-F238E27FC236}">
                    <a16:creationId xmlns:a16="http://schemas.microsoft.com/office/drawing/2014/main" id="{EE5024CD-4D9F-4ABB-8C33-10A62AE9A7B6}"/>
                  </a:ext>
                </a:extLst>
              </p:cNvPr>
              <p:cNvCxnSpPr>
                <a:cxnSpLocks/>
                <a:stCxn id="286" idx="1"/>
                <a:endCxn id="36" idx="3"/>
              </p:cNvCxnSpPr>
              <p:nvPr/>
            </p:nvCxnSpPr>
            <p:spPr>
              <a:xfrm rot="10800000">
                <a:off x="5522313" y="3684740"/>
                <a:ext cx="215947" cy="1279108"/>
              </a:xfrm>
              <a:prstGeom prst="bentConnector3">
                <a:avLst>
                  <a:gd name="adj1" fmla="val 50000"/>
                </a:avLst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9547524B-DAAA-47C5-9BC3-CA9A3F2B6DC1}"/>
                  </a:ext>
                </a:extLst>
              </p:cNvPr>
              <p:cNvGrpSpPr/>
              <p:nvPr/>
            </p:nvGrpSpPr>
            <p:grpSpPr>
              <a:xfrm>
                <a:off x="7157689" y="852658"/>
                <a:ext cx="3766992" cy="274610"/>
                <a:chOff x="3338318" y="1022993"/>
                <a:chExt cx="3145311" cy="253095"/>
              </a:xfrm>
            </p:grpSpPr>
            <p:sp>
              <p:nvSpPr>
                <p:cNvPr id="291" name="사각형: 둥근 모서리 290">
                  <a:extLst>
                    <a:ext uri="{FF2B5EF4-FFF2-40B4-BE49-F238E27FC236}">
                      <a16:creationId xmlns:a16="http://schemas.microsoft.com/office/drawing/2014/main" id="{7E66D25F-BA3D-465A-ABD8-A9F96C2AC485}"/>
                    </a:ext>
                  </a:extLst>
                </p:cNvPr>
                <p:cNvSpPr/>
                <p:nvPr/>
              </p:nvSpPr>
              <p:spPr>
                <a:xfrm>
                  <a:off x="3978032" y="1023121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업체정보 </a:t>
                  </a:r>
                </a:p>
              </p:txBody>
            </p:sp>
            <p:sp>
              <p:nvSpPr>
                <p:cNvPr id="292" name="사각형: 둥근 모서리 291">
                  <a:extLst>
                    <a:ext uri="{FF2B5EF4-FFF2-40B4-BE49-F238E27FC236}">
                      <a16:creationId xmlns:a16="http://schemas.microsoft.com/office/drawing/2014/main" id="{95C23D22-7FEF-4CEE-951C-69C2281C8F53}"/>
                    </a:ext>
                  </a:extLst>
                </p:cNvPr>
                <p:cNvSpPr/>
                <p:nvPr/>
              </p:nvSpPr>
              <p:spPr>
                <a:xfrm>
                  <a:off x="5245714" y="1023133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예약정보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입력 </a:t>
                  </a:r>
                </a:p>
              </p:txBody>
            </p:sp>
            <p:sp>
              <p:nvSpPr>
                <p:cNvPr id="293" name="사각형: 둥근 모서리 292">
                  <a:extLst>
                    <a:ext uri="{FF2B5EF4-FFF2-40B4-BE49-F238E27FC236}">
                      <a16:creationId xmlns:a16="http://schemas.microsoft.com/office/drawing/2014/main" id="{60F34E46-96E5-446F-86AE-9DAB6029544B}"/>
                    </a:ext>
                  </a:extLst>
                </p:cNvPr>
                <p:cNvSpPr/>
                <p:nvPr/>
              </p:nvSpPr>
              <p:spPr>
                <a:xfrm>
                  <a:off x="5879556" y="1022998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예약완료</a:t>
                  </a:r>
                </a:p>
              </p:txBody>
            </p:sp>
            <p:sp>
              <p:nvSpPr>
                <p:cNvPr id="294" name="사각형: 둥근 모서리 293">
                  <a:extLst>
                    <a:ext uri="{FF2B5EF4-FFF2-40B4-BE49-F238E27FC236}">
                      <a16:creationId xmlns:a16="http://schemas.microsoft.com/office/drawing/2014/main" id="{3BA5E052-5BE6-4FA8-AF88-38CC8188787A}"/>
                    </a:ext>
                  </a:extLst>
                </p:cNvPr>
                <p:cNvSpPr/>
                <p:nvPr/>
              </p:nvSpPr>
              <p:spPr>
                <a:xfrm>
                  <a:off x="4611875" y="1022993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예약서비스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선택</a:t>
                  </a:r>
                </a:p>
              </p:txBody>
            </p:sp>
            <p:sp>
              <p:nvSpPr>
                <p:cNvPr id="296" name="사각형: 둥근 모서리 295">
                  <a:extLst>
                    <a:ext uri="{FF2B5EF4-FFF2-40B4-BE49-F238E27FC236}">
                      <a16:creationId xmlns:a16="http://schemas.microsoft.com/office/drawing/2014/main" id="{8669FC09-4762-4856-A18A-9FB3BFABDCB3}"/>
                    </a:ext>
                  </a:extLst>
                </p:cNvPr>
                <p:cNvSpPr/>
                <p:nvPr/>
              </p:nvSpPr>
              <p:spPr>
                <a:xfrm>
                  <a:off x="3338318" y="1023134"/>
                  <a:ext cx="604073" cy="252954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6350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/>
                    <a:t>지도로 </a:t>
                  </a:r>
                  <a:endParaRPr lang="en-US" altLang="ko-KR" sz="700" dirty="0"/>
                </a:p>
                <a:p>
                  <a:pPr algn="ctr"/>
                  <a:r>
                    <a:rPr lang="ko-KR" altLang="en-US" sz="700" dirty="0"/>
                    <a:t>업체 검색 </a:t>
                  </a:r>
                </a:p>
              </p:txBody>
            </p:sp>
            <p:cxnSp>
              <p:nvCxnSpPr>
                <p:cNvPr id="298" name="직선 연결선 297">
                  <a:extLst>
                    <a:ext uri="{FF2B5EF4-FFF2-40B4-BE49-F238E27FC236}">
                      <a16:creationId xmlns:a16="http://schemas.microsoft.com/office/drawing/2014/main" id="{DBD686C5-57F3-4B8B-A909-40841300DC75}"/>
                    </a:ext>
                  </a:extLst>
                </p:cNvPr>
                <p:cNvCxnSpPr>
                  <a:cxnSpLocks/>
                  <a:stCxn id="296" idx="3"/>
                  <a:endCxn id="291" idx="1"/>
                </p:cNvCxnSpPr>
                <p:nvPr/>
              </p:nvCxnSpPr>
              <p:spPr>
                <a:xfrm flipV="1">
                  <a:off x="3942391" y="1149599"/>
                  <a:ext cx="35641" cy="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직선 연결선 300">
                  <a:extLst>
                    <a:ext uri="{FF2B5EF4-FFF2-40B4-BE49-F238E27FC236}">
                      <a16:creationId xmlns:a16="http://schemas.microsoft.com/office/drawing/2014/main" id="{F1222444-70B3-41C5-986D-9234732D3B3B}"/>
                    </a:ext>
                  </a:extLst>
                </p:cNvPr>
                <p:cNvCxnSpPr>
                  <a:cxnSpLocks/>
                  <a:stCxn id="291" idx="3"/>
                  <a:endCxn id="294" idx="1"/>
                </p:cNvCxnSpPr>
                <p:nvPr/>
              </p:nvCxnSpPr>
              <p:spPr>
                <a:xfrm flipV="1">
                  <a:off x="4582105" y="1149470"/>
                  <a:ext cx="29770" cy="1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>
                  <a:extLst>
                    <a:ext uri="{FF2B5EF4-FFF2-40B4-BE49-F238E27FC236}">
                      <a16:creationId xmlns:a16="http://schemas.microsoft.com/office/drawing/2014/main" id="{ED8D8D83-C036-4A9E-A851-2854FC1F9A06}"/>
                    </a:ext>
                  </a:extLst>
                </p:cNvPr>
                <p:cNvCxnSpPr>
                  <a:cxnSpLocks/>
                  <a:stCxn id="294" idx="3"/>
                  <a:endCxn id="292" idx="1"/>
                </p:cNvCxnSpPr>
                <p:nvPr/>
              </p:nvCxnSpPr>
              <p:spPr>
                <a:xfrm>
                  <a:off x="5215948" y="1149470"/>
                  <a:ext cx="29766" cy="14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66EC9527-E225-4FF6-A3C2-B6A47A217D51}"/>
                    </a:ext>
                  </a:extLst>
                </p:cNvPr>
                <p:cNvCxnSpPr>
                  <a:cxnSpLocks/>
                  <a:stCxn id="293" idx="1"/>
                  <a:endCxn id="292" idx="3"/>
                </p:cNvCxnSpPr>
                <p:nvPr/>
              </p:nvCxnSpPr>
              <p:spPr>
                <a:xfrm flipH="1">
                  <a:off x="5849787" y="1149475"/>
                  <a:ext cx="29769" cy="135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0" name="사각형: 둥근 모서리 309">
                <a:extLst>
                  <a:ext uri="{FF2B5EF4-FFF2-40B4-BE49-F238E27FC236}">
                    <a16:creationId xmlns:a16="http://schemas.microsoft.com/office/drawing/2014/main" id="{266B26B9-E405-47C5-BC84-2D1007188746}"/>
                  </a:ext>
                </a:extLst>
              </p:cNvPr>
              <p:cNvSpPr/>
              <p:nvPr/>
            </p:nvSpPr>
            <p:spPr>
              <a:xfrm>
                <a:off x="7145393" y="1172436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예약리스트</a:t>
                </a:r>
              </a:p>
            </p:txBody>
          </p:sp>
          <p:sp>
            <p:nvSpPr>
              <p:cNvPr id="321" name="사각형: 둥근 모서리 320">
                <a:extLst>
                  <a:ext uri="{FF2B5EF4-FFF2-40B4-BE49-F238E27FC236}">
                    <a16:creationId xmlns:a16="http://schemas.microsoft.com/office/drawing/2014/main" id="{46AE3DFB-FC45-447E-B1C7-0AFB6CC5EA82}"/>
                  </a:ext>
                </a:extLst>
              </p:cNvPr>
              <p:cNvSpPr/>
              <p:nvPr/>
            </p:nvSpPr>
            <p:spPr>
              <a:xfrm>
                <a:off x="7132155" y="1486220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324" name="사각형: 둥근 모서리 323">
                <a:extLst>
                  <a:ext uri="{FF2B5EF4-FFF2-40B4-BE49-F238E27FC236}">
                    <a16:creationId xmlns:a16="http://schemas.microsoft.com/office/drawing/2014/main" id="{C6C71472-635F-4CEE-9432-9EE0D5781B37}"/>
                  </a:ext>
                </a:extLst>
              </p:cNvPr>
              <p:cNvSpPr/>
              <p:nvPr/>
            </p:nvSpPr>
            <p:spPr>
              <a:xfrm>
                <a:off x="7157689" y="1937403"/>
                <a:ext cx="723469" cy="27445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cxnSp>
            <p:nvCxnSpPr>
              <p:cNvPr id="327" name="연결선: 꺾임 326">
                <a:extLst>
                  <a:ext uri="{FF2B5EF4-FFF2-40B4-BE49-F238E27FC236}">
                    <a16:creationId xmlns:a16="http://schemas.microsoft.com/office/drawing/2014/main" id="{6B82B9CD-04CA-4DC0-BFC1-A1478F8A1B18}"/>
                  </a:ext>
                </a:extLst>
              </p:cNvPr>
              <p:cNvCxnSpPr>
                <a:cxnSpLocks/>
                <a:stCxn id="324" idx="1"/>
                <a:endCxn id="54" idx="3"/>
              </p:cNvCxnSpPr>
              <p:nvPr/>
            </p:nvCxnSpPr>
            <p:spPr>
              <a:xfrm rot="10800000" flipV="1">
                <a:off x="6465845" y="2074630"/>
                <a:ext cx="691845" cy="57441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사각형: 둥근 모서리 339">
                <a:extLst>
                  <a:ext uri="{FF2B5EF4-FFF2-40B4-BE49-F238E27FC236}">
                    <a16:creationId xmlns:a16="http://schemas.microsoft.com/office/drawing/2014/main" id="{AA1891DE-BA62-416F-954C-9B86E598B8BC}"/>
                  </a:ext>
                </a:extLst>
              </p:cNvPr>
              <p:cNvSpPr/>
              <p:nvPr/>
            </p:nvSpPr>
            <p:spPr>
              <a:xfrm>
                <a:off x="7157689" y="240779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사업장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345" name="사각형: 둥근 모서리 344">
                <a:extLst>
                  <a:ext uri="{FF2B5EF4-FFF2-40B4-BE49-F238E27FC236}">
                    <a16:creationId xmlns:a16="http://schemas.microsoft.com/office/drawing/2014/main" id="{D577E14A-A01F-4CB1-B442-CB860F997497}"/>
                  </a:ext>
                </a:extLst>
              </p:cNvPr>
              <p:cNvSpPr/>
              <p:nvPr/>
            </p:nvSpPr>
            <p:spPr>
              <a:xfrm>
                <a:off x="7145393" y="2750103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일일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월별 스케줄관리</a:t>
                </a:r>
                <a:endParaRPr lang="en-US" altLang="ko-KR" sz="700" dirty="0"/>
              </a:p>
            </p:txBody>
          </p:sp>
          <p:cxnSp>
            <p:nvCxnSpPr>
              <p:cNvPr id="330" name="연결선: 꺾임 329">
                <a:extLst>
                  <a:ext uri="{FF2B5EF4-FFF2-40B4-BE49-F238E27FC236}">
                    <a16:creationId xmlns:a16="http://schemas.microsoft.com/office/drawing/2014/main" id="{B47BA802-CCD9-486F-9B3A-92733788F02F}"/>
                  </a:ext>
                </a:extLst>
              </p:cNvPr>
              <p:cNvCxnSpPr>
                <a:cxnSpLocks/>
                <a:stCxn id="296" idx="1"/>
                <a:endCxn id="49" idx="3"/>
              </p:cNvCxnSpPr>
              <p:nvPr/>
            </p:nvCxnSpPr>
            <p:spPr>
              <a:xfrm rot="10800000" flipV="1">
                <a:off x="6465844" y="990040"/>
                <a:ext cx="691846" cy="1009790"/>
              </a:xfrm>
              <a:prstGeom prst="bentConnector3">
                <a:avLst>
                  <a:gd name="adj1" fmla="val 85763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연결선: 꺾임 332">
                <a:extLst>
                  <a:ext uri="{FF2B5EF4-FFF2-40B4-BE49-F238E27FC236}">
                    <a16:creationId xmlns:a16="http://schemas.microsoft.com/office/drawing/2014/main" id="{9DFA5129-703B-4706-94B3-01A89D83C057}"/>
                  </a:ext>
                </a:extLst>
              </p:cNvPr>
              <p:cNvCxnSpPr>
                <a:cxnSpLocks/>
                <a:stCxn id="310" idx="1"/>
                <a:endCxn id="53" idx="3"/>
              </p:cNvCxnSpPr>
              <p:nvPr/>
            </p:nvCxnSpPr>
            <p:spPr>
              <a:xfrm rot="10800000" flipV="1">
                <a:off x="6465845" y="1309663"/>
                <a:ext cx="679549" cy="1014773"/>
              </a:xfrm>
              <a:prstGeom prst="bentConnector3">
                <a:avLst>
                  <a:gd name="adj1" fmla="val 6741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연결선: 꺾임 335">
                <a:extLst>
                  <a:ext uri="{FF2B5EF4-FFF2-40B4-BE49-F238E27FC236}">
                    <a16:creationId xmlns:a16="http://schemas.microsoft.com/office/drawing/2014/main" id="{19722EFA-E2B6-458B-A3F9-7C600E5D7F5E}"/>
                  </a:ext>
                </a:extLst>
              </p:cNvPr>
              <p:cNvCxnSpPr>
                <a:cxnSpLocks/>
                <a:stCxn id="321" idx="1"/>
                <a:endCxn id="54" idx="3"/>
              </p:cNvCxnSpPr>
              <p:nvPr/>
            </p:nvCxnSpPr>
            <p:spPr>
              <a:xfrm rot="10800000" flipV="1">
                <a:off x="6465845" y="1623449"/>
                <a:ext cx="666311" cy="1025596"/>
              </a:xfrm>
              <a:prstGeom prst="bentConnector3">
                <a:avLst>
                  <a:gd name="adj1" fmla="val 4838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연결선: 꺾임 350">
                <a:extLst>
                  <a:ext uri="{FF2B5EF4-FFF2-40B4-BE49-F238E27FC236}">
                    <a16:creationId xmlns:a16="http://schemas.microsoft.com/office/drawing/2014/main" id="{60C2AB4A-AE95-4A0E-82EF-57D928C65D4A}"/>
                  </a:ext>
                </a:extLst>
              </p:cNvPr>
              <p:cNvCxnSpPr>
                <a:cxnSpLocks/>
                <a:stCxn id="364" idx="1"/>
                <a:endCxn id="85" idx="3"/>
              </p:cNvCxnSpPr>
              <p:nvPr/>
            </p:nvCxnSpPr>
            <p:spPr>
              <a:xfrm rot="10800000" flipV="1">
                <a:off x="6465844" y="3248603"/>
                <a:ext cx="691844" cy="107006"/>
              </a:xfrm>
              <a:prstGeom prst="bentConnector3">
                <a:avLst>
                  <a:gd name="adj1" fmla="val 2356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4" name="사각형: 둥근 모서리 363">
                <a:extLst>
                  <a:ext uri="{FF2B5EF4-FFF2-40B4-BE49-F238E27FC236}">
                    <a16:creationId xmlns:a16="http://schemas.microsoft.com/office/drawing/2014/main" id="{77D2D806-161F-4C59-A655-53909FA361D7}"/>
                  </a:ext>
                </a:extLst>
              </p:cNvPr>
              <p:cNvSpPr/>
              <p:nvPr/>
            </p:nvSpPr>
            <p:spPr>
              <a:xfrm>
                <a:off x="7157688" y="3111375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 내역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sp>
            <p:nvSpPr>
              <p:cNvPr id="367" name="사각형: 둥근 모서리 366">
                <a:extLst>
                  <a:ext uri="{FF2B5EF4-FFF2-40B4-BE49-F238E27FC236}">
                    <a16:creationId xmlns:a16="http://schemas.microsoft.com/office/drawing/2014/main" id="{EB6978A7-BF72-4629-90C5-2D2E5A04BF32}"/>
                  </a:ext>
                </a:extLst>
              </p:cNvPr>
              <p:cNvSpPr/>
              <p:nvPr/>
            </p:nvSpPr>
            <p:spPr>
              <a:xfrm>
                <a:off x="7143258" y="3790679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368" name="사각형: 둥근 모서리 367">
                <a:extLst>
                  <a:ext uri="{FF2B5EF4-FFF2-40B4-BE49-F238E27FC236}">
                    <a16:creationId xmlns:a16="http://schemas.microsoft.com/office/drawing/2014/main" id="{BE24C026-3C68-4BA5-AD84-77298D6D5844}"/>
                  </a:ext>
                </a:extLst>
              </p:cNvPr>
              <p:cNvSpPr/>
              <p:nvPr/>
            </p:nvSpPr>
            <p:spPr>
              <a:xfrm>
                <a:off x="7145393" y="412168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sp>
            <p:nvSpPr>
              <p:cNvPr id="369" name="사각형: 둥근 모서리 368">
                <a:extLst>
                  <a:ext uri="{FF2B5EF4-FFF2-40B4-BE49-F238E27FC236}">
                    <a16:creationId xmlns:a16="http://schemas.microsoft.com/office/drawing/2014/main" id="{B3F414EE-3668-40E1-9AF2-E6491191140F}"/>
                  </a:ext>
                </a:extLst>
              </p:cNvPr>
              <p:cNvSpPr/>
              <p:nvPr/>
            </p:nvSpPr>
            <p:spPr>
              <a:xfrm>
                <a:off x="7145393" y="3477911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사진 등록</a:t>
                </a:r>
                <a:r>
                  <a:rPr lang="en-US" altLang="ko-KR" sz="700" dirty="0"/>
                  <a:t>/</a:t>
                </a:r>
                <a:r>
                  <a:rPr lang="ko-KR" altLang="en-US" sz="700" dirty="0"/>
                  <a:t>수정 관리</a:t>
                </a:r>
                <a:endParaRPr lang="en-US" altLang="ko-KR" sz="700" dirty="0"/>
              </a:p>
            </p:txBody>
          </p:sp>
          <p:cxnSp>
            <p:nvCxnSpPr>
              <p:cNvPr id="370" name="연결선: 꺾임 369">
                <a:extLst>
                  <a:ext uri="{FF2B5EF4-FFF2-40B4-BE49-F238E27FC236}">
                    <a16:creationId xmlns:a16="http://schemas.microsoft.com/office/drawing/2014/main" id="{2910D931-7989-44F6-AA0F-9B50F880FDCF}"/>
                  </a:ext>
                </a:extLst>
              </p:cNvPr>
              <p:cNvCxnSpPr>
                <a:cxnSpLocks/>
                <a:stCxn id="340" idx="1"/>
                <a:endCxn id="84" idx="3"/>
              </p:cNvCxnSpPr>
              <p:nvPr/>
            </p:nvCxnSpPr>
            <p:spPr>
              <a:xfrm rot="10800000" flipV="1">
                <a:off x="6465845" y="2545023"/>
                <a:ext cx="691845" cy="484214"/>
              </a:xfrm>
              <a:prstGeom prst="bentConnector3">
                <a:avLst>
                  <a:gd name="adj1" fmla="val 3445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연결선: 꺾임 372">
                <a:extLst>
                  <a:ext uri="{FF2B5EF4-FFF2-40B4-BE49-F238E27FC236}">
                    <a16:creationId xmlns:a16="http://schemas.microsoft.com/office/drawing/2014/main" id="{20A5B8FF-88C9-45AB-B31C-3574CE110ECD}"/>
                  </a:ext>
                </a:extLst>
              </p:cNvPr>
              <p:cNvCxnSpPr>
                <a:cxnSpLocks/>
                <a:stCxn id="345" idx="1"/>
                <a:endCxn id="85" idx="3"/>
              </p:cNvCxnSpPr>
              <p:nvPr/>
            </p:nvCxnSpPr>
            <p:spPr>
              <a:xfrm rot="10800000" flipV="1">
                <a:off x="6465845" y="2887332"/>
                <a:ext cx="679549" cy="468278"/>
              </a:xfrm>
              <a:prstGeom prst="bentConnector3">
                <a:avLst>
                  <a:gd name="adj1" fmla="val 2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연결선: 꺾임 378">
                <a:extLst>
                  <a:ext uri="{FF2B5EF4-FFF2-40B4-BE49-F238E27FC236}">
                    <a16:creationId xmlns:a16="http://schemas.microsoft.com/office/drawing/2014/main" id="{9276F8D2-B95E-4395-95FE-9407B8B8953B}"/>
                  </a:ext>
                </a:extLst>
              </p:cNvPr>
              <p:cNvCxnSpPr>
                <a:cxnSpLocks/>
                <a:stCxn id="369" idx="1"/>
                <a:endCxn id="86" idx="3"/>
              </p:cNvCxnSpPr>
              <p:nvPr/>
            </p:nvCxnSpPr>
            <p:spPr>
              <a:xfrm rot="10800000" flipV="1">
                <a:off x="6465845" y="3615139"/>
                <a:ext cx="679549" cy="6828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연결선: 꺾임 382">
                <a:extLst>
                  <a:ext uri="{FF2B5EF4-FFF2-40B4-BE49-F238E27FC236}">
                    <a16:creationId xmlns:a16="http://schemas.microsoft.com/office/drawing/2014/main" id="{D86DAA81-91FD-4B7E-A211-B228CC5F18E6}"/>
                  </a:ext>
                </a:extLst>
              </p:cNvPr>
              <p:cNvCxnSpPr>
                <a:cxnSpLocks/>
                <a:stCxn id="367" idx="1"/>
                <a:endCxn id="87" idx="3"/>
              </p:cNvCxnSpPr>
              <p:nvPr/>
            </p:nvCxnSpPr>
            <p:spPr>
              <a:xfrm rot="10800000" flipV="1">
                <a:off x="6465844" y="3927907"/>
                <a:ext cx="677414" cy="7724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연결선: 꺾임 385">
                <a:extLst>
                  <a:ext uri="{FF2B5EF4-FFF2-40B4-BE49-F238E27FC236}">
                    <a16:creationId xmlns:a16="http://schemas.microsoft.com/office/drawing/2014/main" id="{9E4D29BC-98E7-4C1E-8577-A19488D79485}"/>
                  </a:ext>
                </a:extLst>
              </p:cNvPr>
              <p:cNvCxnSpPr>
                <a:cxnSpLocks/>
                <a:stCxn id="368" idx="1"/>
                <a:endCxn id="87" idx="3"/>
              </p:cNvCxnSpPr>
              <p:nvPr/>
            </p:nvCxnSpPr>
            <p:spPr>
              <a:xfrm rot="10800000">
                <a:off x="6465845" y="4005156"/>
                <a:ext cx="679549" cy="25375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사각형: 둥근 모서리 416">
                <a:extLst>
                  <a:ext uri="{FF2B5EF4-FFF2-40B4-BE49-F238E27FC236}">
                    <a16:creationId xmlns:a16="http://schemas.microsoft.com/office/drawing/2014/main" id="{A515AC0B-E0E1-4B6A-8ADC-7FB8DCE81D0E}"/>
                  </a:ext>
                </a:extLst>
              </p:cNvPr>
              <p:cNvSpPr/>
              <p:nvPr/>
            </p:nvSpPr>
            <p:spPr>
              <a:xfrm>
                <a:off x="7145393" y="4484094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리스트</a:t>
                </a:r>
                <a:endParaRPr lang="en-US" altLang="ko-KR" sz="700" dirty="0"/>
              </a:p>
            </p:txBody>
          </p:sp>
          <p:cxnSp>
            <p:nvCxnSpPr>
              <p:cNvPr id="418" name="연결선: 꺾임 417">
                <a:extLst>
                  <a:ext uri="{FF2B5EF4-FFF2-40B4-BE49-F238E27FC236}">
                    <a16:creationId xmlns:a16="http://schemas.microsoft.com/office/drawing/2014/main" id="{43FACDF7-1F9D-4E0E-86C1-6DE0AED7D090}"/>
                  </a:ext>
                </a:extLst>
              </p:cNvPr>
              <p:cNvCxnSpPr>
                <a:cxnSpLocks/>
                <a:stCxn id="417" idx="1"/>
                <a:endCxn id="88" idx="3"/>
              </p:cNvCxnSpPr>
              <p:nvPr/>
            </p:nvCxnSpPr>
            <p:spPr>
              <a:xfrm rot="10800000">
                <a:off x="6465845" y="4326889"/>
                <a:ext cx="679549" cy="29443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3" name="사각형: 둥근 모서리 422">
                <a:extLst>
                  <a:ext uri="{FF2B5EF4-FFF2-40B4-BE49-F238E27FC236}">
                    <a16:creationId xmlns:a16="http://schemas.microsoft.com/office/drawing/2014/main" id="{6CEEDC5E-1C64-4627-8593-B565FD5A2DA4}"/>
                  </a:ext>
                </a:extLst>
              </p:cNvPr>
              <p:cNvSpPr/>
              <p:nvPr/>
            </p:nvSpPr>
            <p:spPr>
              <a:xfrm>
                <a:off x="8031668" y="4152672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424" name="사각형: 둥근 모서리 423">
                <a:extLst>
                  <a:ext uri="{FF2B5EF4-FFF2-40B4-BE49-F238E27FC236}">
                    <a16:creationId xmlns:a16="http://schemas.microsoft.com/office/drawing/2014/main" id="{F37DF569-2AE9-4832-AA31-AA5159C5DC1C}"/>
                  </a:ext>
                </a:extLst>
              </p:cNvPr>
              <p:cNvSpPr/>
              <p:nvPr/>
            </p:nvSpPr>
            <p:spPr>
              <a:xfrm>
                <a:off x="8032782" y="4495172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서비스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cxnSp>
            <p:nvCxnSpPr>
              <p:cNvPr id="425" name="연결선: 꺾임 424">
                <a:extLst>
                  <a:ext uri="{FF2B5EF4-FFF2-40B4-BE49-F238E27FC236}">
                    <a16:creationId xmlns:a16="http://schemas.microsoft.com/office/drawing/2014/main" id="{57C943EA-8AE4-438E-BF6D-55334B45B781}"/>
                  </a:ext>
                </a:extLst>
              </p:cNvPr>
              <p:cNvCxnSpPr>
                <a:cxnSpLocks/>
                <a:stCxn id="417" idx="3"/>
                <a:endCxn id="423" idx="1"/>
              </p:cNvCxnSpPr>
              <p:nvPr/>
            </p:nvCxnSpPr>
            <p:spPr>
              <a:xfrm flipV="1">
                <a:off x="7868862" y="4289900"/>
                <a:ext cx="162806" cy="3314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연결선: 꺾임 432">
                <a:extLst>
                  <a:ext uri="{FF2B5EF4-FFF2-40B4-BE49-F238E27FC236}">
                    <a16:creationId xmlns:a16="http://schemas.microsoft.com/office/drawing/2014/main" id="{0923A442-14CF-4A9C-91C9-0D2DD472C01D}"/>
                  </a:ext>
                </a:extLst>
              </p:cNvPr>
              <p:cNvCxnSpPr>
                <a:cxnSpLocks/>
                <a:stCxn id="424" idx="1"/>
                <a:endCxn id="417" idx="3"/>
              </p:cNvCxnSpPr>
              <p:nvPr/>
            </p:nvCxnSpPr>
            <p:spPr>
              <a:xfrm rot="10800000">
                <a:off x="7868862" y="4621322"/>
                <a:ext cx="163920" cy="1107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4" name="사각형: 둥근 모서리 453">
                <a:extLst>
                  <a:ext uri="{FF2B5EF4-FFF2-40B4-BE49-F238E27FC236}">
                    <a16:creationId xmlns:a16="http://schemas.microsoft.com/office/drawing/2014/main" id="{C05BDE21-151D-452A-AEA8-9DE230C47CA2}"/>
                  </a:ext>
                </a:extLst>
              </p:cNvPr>
              <p:cNvSpPr/>
              <p:nvPr/>
            </p:nvSpPr>
            <p:spPr>
              <a:xfrm>
                <a:off x="7154000" y="4809864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예약내역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리스트</a:t>
                </a:r>
                <a:endParaRPr lang="en-US" altLang="ko-KR" sz="700" dirty="0"/>
              </a:p>
            </p:txBody>
          </p:sp>
          <p:cxnSp>
            <p:nvCxnSpPr>
              <p:cNvPr id="455" name="연결선: 꺾임 454">
                <a:extLst>
                  <a:ext uri="{FF2B5EF4-FFF2-40B4-BE49-F238E27FC236}">
                    <a16:creationId xmlns:a16="http://schemas.microsoft.com/office/drawing/2014/main" id="{0A840FB0-ADE7-4F3E-9973-D97FC945A56E}"/>
                  </a:ext>
                </a:extLst>
              </p:cNvPr>
              <p:cNvCxnSpPr>
                <a:cxnSpLocks/>
                <a:stCxn id="454" idx="1"/>
                <a:endCxn id="89" idx="3"/>
              </p:cNvCxnSpPr>
              <p:nvPr/>
            </p:nvCxnSpPr>
            <p:spPr>
              <a:xfrm rot="10800000">
                <a:off x="6465844" y="4648623"/>
                <a:ext cx="688156" cy="298469"/>
              </a:xfrm>
              <a:prstGeom prst="bentConnector3">
                <a:avLst>
                  <a:gd name="adj1" fmla="val 62506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사각형: 둥근 모서리 213">
                <a:extLst>
                  <a:ext uri="{FF2B5EF4-FFF2-40B4-BE49-F238E27FC236}">
                    <a16:creationId xmlns:a16="http://schemas.microsoft.com/office/drawing/2014/main" id="{30FB0D84-8430-4192-8221-E670C478620F}"/>
                  </a:ext>
                </a:extLst>
              </p:cNvPr>
              <p:cNvSpPr/>
              <p:nvPr/>
            </p:nvSpPr>
            <p:spPr>
              <a:xfrm>
                <a:off x="7154000" y="519889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21" name="사각형: 둥근 모서리 220">
                <a:extLst>
                  <a:ext uri="{FF2B5EF4-FFF2-40B4-BE49-F238E27FC236}">
                    <a16:creationId xmlns:a16="http://schemas.microsoft.com/office/drawing/2014/main" id="{670FAE8C-4099-43F7-B5D8-6B1AA2BA8A58}"/>
                  </a:ext>
                </a:extLst>
              </p:cNvPr>
              <p:cNvSpPr/>
              <p:nvPr/>
            </p:nvSpPr>
            <p:spPr>
              <a:xfrm>
                <a:off x="8032782" y="487507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222" name="사각형: 둥근 모서리 221">
                <a:extLst>
                  <a:ext uri="{FF2B5EF4-FFF2-40B4-BE49-F238E27FC236}">
                    <a16:creationId xmlns:a16="http://schemas.microsoft.com/office/drawing/2014/main" id="{983BCEC7-3108-4AEB-BA30-7F07F523DFE8}"/>
                  </a:ext>
                </a:extLst>
              </p:cNvPr>
              <p:cNvSpPr/>
              <p:nvPr/>
            </p:nvSpPr>
            <p:spPr>
              <a:xfrm>
                <a:off x="8031668" y="520293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cxnSp>
            <p:nvCxnSpPr>
              <p:cNvPr id="115" name="연결선: 꺾임 114">
                <a:extLst>
                  <a:ext uri="{FF2B5EF4-FFF2-40B4-BE49-F238E27FC236}">
                    <a16:creationId xmlns:a16="http://schemas.microsoft.com/office/drawing/2014/main" id="{D532CC84-84C3-4C95-BC2D-3DB417B8231B}"/>
                  </a:ext>
                </a:extLst>
              </p:cNvPr>
              <p:cNvCxnSpPr>
                <a:cxnSpLocks/>
                <a:stCxn id="27" idx="3"/>
                <a:endCxn id="35" idx="1"/>
              </p:cNvCxnSpPr>
              <p:nvPr/>
            </p:nvCxnSpPr>
            <p:spPr>
              <a:xfrm flipV="1">
                <a:off x="4642975" y="2331288"/>
                <a:ext cx="134254" cy="266890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연결선: 꺾임 214">
                <a:extLst>
                  <a:ext uri="{FF2B5EF4-FFF2-40B4-BE49-F238E27FC236}">
                    <a16:creationId xmlns:a16="http://schemas.microsoft.com/office/drawing/2014/main" id="{DC93ABD0-86A1-4B28-AD7D-5B650FA7209F}"/>
                  </a:ext>
                </a:extLst>
              </p:cNvPr>
              <p:cNvCxnSpPr>
                <a:cxnSpLocks/>
                <a:stCxn id="214" idx="1"/>
                <a:endCxn id="286" idx="3"/>
              </p:cNvCxnSpPr>
              <p:nvPr/>
            </p:nvCxnSpPr>
            <p:spPr>
              <a:xfrm rot="10800000">
                <a:off x="6461728" y="4963846"/>
                <a:ext cx="692272" cy="372278"/>
              </a:xfrm>
              <a:prstGeom prst="bentConnector3">
                <a:avLst>
                  <a:gd name="adj1" fmla="val 70201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사각형: 둥근 모서리 225">
                <a:extLst>
                  <a:ext uri="{FF2B5EF4-FFF2-40B4-BE49-F238E27FC236}">
                    <a16:creationId xmlns:a16="http://schemas.microsoft.com/office/drawing/2014/main" id="{8465C70C-F6BD-4A85-8BCB-59D231D8F415}"/>
                  </a:ext>
                </a:extLst>
              </p:cNvPr>
              <p:cNvSpPr/>
              <p:nvPr/>
            </p:nvSpPr>
            <p:spPr>
              <a:xfrm>
                <a:off x="8859979" y="4870216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227" name="사각형: 둥근 모서리 226">
                <a:extLst>
                  <a:ext uri="{FF2B5EF4-FFF2-40B4-BE49-F238E27FC236}">
                    <a16:creationId xmlns:a16="http://schemas.microsoft.com/office/drawing/2014/main" id="{99A56F4C-C3F0-465C-AC91-BDADD8289C4C}"/>
                  </a:ext>
                </a:extLst>
              </p:cNvPr>
              <p:cNvSpPr/>
              <p:nvPr/>
            </p:nvSpPr>
            <p:spPr>
              <a:xfrm>
                <a:off x="8858865" y="5178299"/>
                <a:ext cx="723469" cy="2744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/>
                  <a:t>답글 게시물</a:t>
                </a:r>
                <a:endParaRPr lang="en-US" altLang="ko-KR" sz="700" dirty="0"/>
              </a:p>
            </p:txBody>
          </p:sp>
          <p:cxnSp>
            <p:nvCxnSpPr>
              <p:cNvPr id="229" name="연결선: 꺾임 228">
                <a:extLst>
                  <a:ext uri="{FF2B5EF4-FFF2-40B4-BE49-F238E27FC236}">
                    <a16:creationId xmlns:a16="http://schemas.microsoft.com/office/drawing/2014/main" id="{EFDADAF7-F723-4330-A165-DEC4A98E8135}"/>
                  </a:ext>
                </a:extLst>
              </p:cNvPr>
              <p:cNvCxnSpPr>
                <a:cxnSpLocks/>
                <a:stCxn id="214" idx="3"/>
                <a:endCxn id="221" idx="1"/>
              </p:cNvCxnSpPr>
              <p:nvPr/>
            </p:nvCxnSpPr>
            <p:spPr>
              <a:xfrm flipV="1">
                <a:off x="7877469" y="5012304"/>
                <a:ext cx="155313" cy="32382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연결선: 꺾임 230">
                <a:extLst>
                  <a:ext uri="{FF2B5EF4-FFF2-40B4-BE49-F238E27FC236}">
                    <a16:creationId xmlns:a16="http://schemas.microsoft.com/office/drawing/2014/main" id="{9F24C710-B94B-4728-8D77-93307C18C807}"/>
                  </a:ext>
                </a:extLst>
              </p:cNvPr>
              <p:cNvCxnSpPr>
                <a:cxnSpLocks/>
                <a:stCxn id="214" idx="3"/>
                <a:endCxn id="222" idx="1"/>
              </p:cNvCxnSpPr>
              <p:nvPr/>
            </p:nvCxnSpPr>
            <p:spPr>
              <a:xfrm>
                <a:off x="7877469" y="5336124"/>
                <a:ext cx="154199" cy="404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연결선: 꺾임 234">
                <a:extLst>
                  <a:ext uri="{FF2B5EF4-FFF2-40B4-BE49-F238E27FC236}">
                    <a16:creationId xmlns:a16="http://schemas.microsoft.com/office/drawing/2014/main" id="{55CB611D-F989-495D-8575-F09C47325B3C}"/>
                  </a:ext>
                </a:extLst>
              </p:cNvPr>
              <p:cNvCxnSpPr>
                <a:cxnSpLocks/>
                <a:stCxn id="222" idx="3"/>
                <a:endCxn id="226" idx="1"/>
              </p:cNvCxnSpPr>
              <p:nvPr/>
            </p:nvCxnSpPr>
            <p:spPr>
              <a:xfrm flipV="1">
                <a:off x="8755137" y="5007444"/>
                <a:ext cx="104842" cy="33272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연결선: 꺾임 236">
                <a:extLst>
                  <a:ext uri="{FF2B5EF4-FFF2-40B4-BE49-F238E27FC236}">
                    <a16:creationId xmlns:a16="http://schemas.microsoft.com/office/drawing/2014/main" id="{7FF7FD68-E3B9-4E67-AFEE-4758B06ED946}"/>
                  </a:ext>
                </a:extLst>
              </p:cNvPr>
              <p:cNvCxnSpPr>
                <a:cxnSpLocks/>
                <a:stCxn id="227" idx="1"/>
                <a:endCxn id="222" idx="3"/>
              </p:cNvCxnSpPr>
              <p:nvPr/>
            </p:nvCxnSpPr>
            <p:spPr>
              <a:xfrm rot="10800000" flipV="1">
                <a:off x="8755137" y="5315526"/>
                <a:ext cx="103728" cy="2463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사각형: 둥근 모서리 247">
                <a:extLst>
                  <a:ext uri="{FF2B5EF4-FFF2-40B4-BE49-F238E27FC236}">
                    <a16:creationId xmlns:a16="http://schemas.microsoft.com/office/drawing/2014/main" id="{B29A9736-BB27-4224-8BAE-23AE98021D38}"/>
                  </a:ext>
                </a:extLst>
              </p:cNvPr>
              <p:cNvSpPr/>
              <p:nvPr/>
            </p:nvSpPr>
            <p:spPr>
              <a:xfrm>
                <a:off x="7143258" y="558475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49" name="사각형: 둥근 모서리 248">
                <a:extLst>
                  <a:ext uri="{FF2B5EF4-FFF2-40B4-BE49-F238E27FC236}">
                    <a16:creationId xmlns:a16="http://schemas.microsoft.com/office/drawing/2014/main" id="{ED93FA91-EA7C-4BBC-9354-BFDD06924282}"/>
                  </a:ext>
                </a:extLst>
              </p:cNvPr>
              <p:cNvSpPr/>
              <p:nvPr/>
            </p:nvSpPr>
            <p:spPr>
              <a:xfrm>
                <a:off x="8022040" y="557891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등록</a:t>
                </a:r>
                <a:endParaRPr lang="en-US" altLang="ko-KR" sz="700" dirty="0"/>
              </a:p>
            </p:txBody>
          </p:sp>
          <p:sp>
            <p:nvSpPr>
              <p:cNvPr id="250" name="사각형: 둥근 모서리 249">
                <a:extLst>
                  <a:ext uri="{FF2B5EF4-FFF2-40B4-BE49-F238E27FC236}">
                    <a16:creationId xmlns:a16="http://schemas.microsoft.com/office/drawing/2014/main" id="{FC0CD48E-04C1-44BC-B3EB-B550EA7CC934}"/>
                  </a:ext>
                </a:extLst>
              </p:cNvPr>
              <p:cNvSpPr/>
              <p:nvPr/>
            </p:nvSpPr>
            <p:spPr>
              <a:xfrm>
                <a:off x="8020926" y="590677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보기</a:t>
                </a:r>
                <a:endParaRPr lang="en-US" altLang="ko-KR" sz="700" dirty="0"/>
              </a:p>
            </p:txBody>
          </p:sp>
          <p:sp>
            <p:nvSpPr>
              <p:cNvPr id="251" name="사각형: 둥근 모서리 250">
                <a:extLst>
                  <a:ext uri="{FF2B5EF4-FFF2-40B4-BE49-F238E27FC236}">
                    <a16:creationId xmlns:a16="http://schemas.microsoft.com/office/drawing/2014/main" id="{E0790BC0-F1D7-4F8A-81BD-F55912EAD05F}"/>
                  </a:ext>
                </a:extLst>
              </p:cNvPr>
              <p:cNvSpPr/>
              <p:nvPr/>
            </p:nvSpPr>
            <p:spPr>
              <a:xfrm>
                <a:off x="8858864" y="5537866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게시글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수정</a:t>
                </a:r>
                <a:endParaRPr lang="en-US" altLang="ko-KR" sz="700" dirty="0"/>
              </a:p>
            </p:txBody>
          </p:sp>
          <p:sp>
            <p:nvSpPr>
              <p:cNvPr id="252" name="사각형: 둥근 모서리 251">
                <a:extLst>
                  <a:ext uri="{FF2B5EF4-FFF2-40B4-BE49-F238E27FC236}">
                    <a16:creationId xmlns:a16="http://schemas.microsoft.com/office/drawing/2014/main" id="{747B0970-1D9B-4170-8401-2E49106C19BF}"/>
                  </a:ext>
                </a:extLst>
              </p:cNvPr>
              <p:cNvSpPr/>
              <p:nvPr/>
            </p:nvSpPr>
            <p:spPr>
              <a:xfrm>
                <a:off x="8871837" y="586811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답글 게시물</a:t>
                </a:r>
                <a:endParaRPr lang="en-US" altLang="ko-KR" sz="700" dirty="0"/>
              </a:p>
            </p:txBody>
          </p:sp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41BC5B83-7427-40B9-96D8-83E0100F1389}"/>
                  </a:ext>
                </a:extLst>
              </p:cNvPr>
              <p:cNvSpPr/>
              <p:nvPr/>
            </p:nvSpPr>
            <p:spPr>
              <a:xfrm>
                <a:off x="7132157" y="7516448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비밀번호 </a:t>
                </a:r>
                <a:endParaRPr lang="en-US" altLang="ko-KR" sz="700" dirty="0"/>
              </a:p>
              <a:p>
                <a:pPr algn="ctr"/>
                <a:r>
                  <a:rPr lang="ko-KR" altLang="en-US" sz="700" dirty="0"/>
                  <a:t>변경</a:t>
                </a:r>
              </a:p>
            </p:txBody>
          </p:sp>
          <p:sp>
            <p:nvSpPr>
              <p:cNvPr id="288" name="사각형: 둥근 모서리 287">
                <a:extLst>
                  <a:ext uri="{FF2B5EF4-FFF2-40B4-BE49-F238E27FC236}">
                    <a16:creationId xmlns:a16="http://schemas.microsoft.com/office/drawing/2014/main" id="{FC322176-3478-4CF7-B955-C1119EC40739}"/>
                  </a:ext>
                </a:extLst>
              </p:cNvPr>
              <p:cNvSpPr/>
              <p:nvPr/>
            </p:nvSpPr>
            <p:spPr>
              <a:xfrm>
                <a:off x="7132157" y="785571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회원 탈퇴</a:t>
                </a:r>
                <a:endParaRPr lang="en-US" altLang="ko-KR" sz="700" dirty="0"/>
              </a:p>
            </p:txBody>
          </p:sp>
          <p:sp>
            <p:nvSpPr>
              <p:cNvPr id="297" name="사각형: 둥근 모서리 296">
                <a:extLst>
                  <a:ext uri="{FF2B5EF4-FFF2-40B4-BE49-F238E27FC236}">
                    <a16:creationId xmlns:a16="http://schemas.microsoft.com/office/drawing/2014/main" id="{07845682-3870-4241-A185-8FF493BE1441}"/>
                  </a:ext>
                </a:extLst>
              </p:cNvPr>
              <p:cNvSpPr/>
              <p:nvPr/>
            </p:nvSpPr>
            <p:spPr>
              <a:xfrm>
                <a:off x="7143258" y="6241573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299" name="사각형: 둥근 모서리 298">
                <a:extLst>
                  <a:ext uri="{FF2B5EF4-FFF2-40B4-BE49-F238E27FC236}">
                    <a16:creationId xmlns:a16="http://schemas.microsoft.com/office/drawing/2014/main" id="{EAE4D601-4A0B-4213-A02D-B6726FC8F88A}"/>
                  </a:ext>
                </a:extLst>
              </p:cNvPr>
              <p:cNvSpPr/>
              <p:nvPr/>
            </p:nvSpPr>
            <p:spPr>
              <a:xfrm>
                <a:off x="7143258" y="6600692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  <p:sp>
            <p:nvSpPr>
              <p:cNvPr id="302" name="사각형: 둥근 모서리 301">
                <a:extLst>
                  <a:ext uri="{FF2B5EF4-FFF2-40B4-BE49-F238E27FC236}">
                    <a16:creationId xmlns:a16="http://schemas.microsoft.com/office/drawing/2014/main" id="{AAE620E0-CA7A-4DD8-9027-15DEAFC9822A}"/>
                  </a:ext>
                </a:extLst>
              </p:cNvPr>
              <p:cNvSpPr/>
              <p:nvPr/>
            </p:nvSpPr>
            <p:spPr>
              <a:xfrm>
                <a:off x="7142734" y="6956766"/>
                <a:ext cx="723469" cy="27445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/>
                  <a:t>게시판</a:t>
                </a:r>
                <a:endParaRPr lang="en-US" altLang="ko-KR" sz="700" dirty="0"/>
              </a:p>
            </p:txBody>
          </p:sp>
        </p:grpSp>
      </p:grp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994D9452-F373-45F6-AD59-7AEA34453D42}"/>
              </a:ext>
            </a:extLst>
          </p:cNvPr>
          <p:cNvCxnSpPr>
            <a:cxnSpLocks/>
            <a:stCxn id="252" idx="1"/>
            <a:endCxn id="250" idx="3"/>
          </p:cNvCxnSpPr>
          <p:nvPr/>
        </p:nvCxnSpPr>
        <p:spPr>
          <a:xfrm rot="10800000" flipV="1">
            <a:off x="7793853" y="4503842"/>
            <a:ext cx="119163" cy="2572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8E14936D-7088-4240-9EFD-0ED4D6E63761}"/>
              </a:ext>
            </a:extLst>
          </p:cNvPr>
          <p:cNvCxnSpPr>
            <a:cxnSpLocks/>
            <a:stCxn id="251" idx="1"/>
            <a:endCxn id="250" idx="3"/>
          </p:cNvCxnSpPr>
          <p:nvPr/>
        </p:nvCxnSpPr>
        <p:spPr>
          <a:xfrm rot="10800000" flipV="1">
            <a:off x="7793852" y="4284098"/>
            <a:ext cx="107032" cy="24547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178F774C-055C-4151-B2C6-167F35F92A8B}"/>
              </a:ext>
            </a:extLst>
          </p:cNvPr>
          <p:cNvCxnSpPr>
            <a:cxnSpLocks/>
            <a:stCxn id="248" idx="3"/>
            <a:endCxn id="249" idx="1"/>
          </p:cNvCxnSpPr>
          <p:nvPr/>
        </p:nvCxnSpPr>
        <p:spPr>
          <a:xfrm flipV="1">
            <a:off x="6973204" y="4311414"/>
            <a:ext cx="145223" cy="388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연결선: 꺾임 271">
            <a:extLst>
              <a:ext uri="{FF2B5EF4-FFF2-40B4-BE49-F238E27FC236}">
                <a16:creationId xmlns:a16="http://schemas.microsoft.com/office/drawing/2014/main" id="{3860AD72-152C-49F4-BD4E-89492C1EC4B3}"/>
              </a:ext>
            </a:extLst>
          </p:cNvPr>
          <p:cNvCxnSpPr>
            <a:cxnSpLocks/>
            <a:stCxn id="248" idx="3"/>
            <a:endCxn id="250" idx="1"/>
          </p:cNvCxnSpPr>
          <p:nvPr/>
        </p:nvCxnSpPr>
        <p:spPr>
          <a:xfrm>
            <a:off x="6973204" y="4315296"/>
            <a:ext cx="144181" cy="21427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연결선: 꺾임 276">
            <a:extLst>
              <a:ext uri="{FF2B5EF4-FFF2-40B4-BE49-F238E27FC236}">
                <a16:creationId xmlns:a16="http://schemas.microsoft.com/office/drawing/2014/main" id="{921DB2B3-CB60-44CA-968B-8DF75BA14A16}"/>
              </a:ext>
            </a:extLst>
          </p:cNvPr>
          <p:cNvCxnSpPr>
            <a:cxnSpLocks/>
            <a:stCxn id="248" idx="1"/>
            <a:endCxn id="142" idx="3"/>
          </p:cNvCxnSpPr>
          <p:nvPr/>
        </p:nvCxnSpPr>
        <p:spPr>
          <a:xfrm rot="10800000" flipV="1">
            <a:off x="5659487" y="4315295"/>
            <a:ext cx="637251" cy="511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연결선: 꺾임 288">
            <a:extLst>
              <a:ext uri="{FF2B5EF4-FFF2-40B4-BE49-F238E27FC236}">
                <a16:creationId xmlns:a16="http://schemas.microsoft.com/office/drawing/2014/main" id="{E71C81B3-29CF-409C-9010-1B763CA44665}"/>
              </a:ext>
            </a:extLst>
          </p:cNvPr>
          <p:cNvCxnSpPr>
            <a:cxnSpLocks/>
            <a:stCxn id="285" idx="1"/>
            <a:endCxn id="211" idx="3"/>
          </p:cNvCxnSpPr>
          <p:nvPr/>
        </p:nvCxnSpPr>
        <p:spPr>
          <a:xfrm rot="10800000" flipV="1">
            <a:off x="5670814" y="5600635"/>
            <a:ext cx="615545" cy="188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연결선: 꺾임 294">
            <a:extLst>
              <a:ext uri="{FF2B5EF4-FFF2-40B4-BE49-F238E27FC236}">
                <a16:creationId xmlns:a16="http://schemas.microsoft.com/office/drawing/2014/main" id="{88365089-B185-42CE-B72E-8DE2D8D8D130}"/>
              </a:ext>
            </a:extLst>
          </p:cNvPr>
          <p:cNvCxnSpPr>
            <a:cxnSpLocks/>
            <a:stCxn id="288" idx="1"/>
            <a:endCxn id="211" idx="3"/>
          </p:cNvCxnSpPr>
          <p:nvPr/>
        </p:nvCxnSpPr>
        <p:spPr>
          <a:xfrm rot="10800000">
            <a:off x="5670814" y="5602515"/>
            <a:ext cx="615545" cy="22386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연결선: 꺾임 302">
            <a:extLst>
              <a:ext uri="{FF2B5EF4-FFF2-40B4-BE49-F238E27FC236}">
                <a16:creationId xmlns:a16="http://schemas.microsoft.com/office/drawing/2014/main" id="{E1D4C534-4A57-4855-9FBE-51AED65D8125}"/>
              </a:ext>
            </a:extLst>
          </p:cNvPr>
          <p:cNvCxnSpPr>
            <a:cxnSpLocks/>
            <a:stCxn id="297" idx="1"/>
            <a:endCxn id="176" idx="3"/>
          </p:cNvCxnSpPr>
          <p:nvPr/>
        </p:nvCxnSpPr>
        <p:spPr>
          <a:xfrm rot="10800000" flipV="1">
            <a:off x="5659489" y="4752340"/>
            <a:ext cx="637248" cy="19319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연결선: 꺾임 305">
            <a:extLst>
              <a:ext uri="{FF2B5EF4-FFF2-40B4-BE49-F238E27FC236}">
                <a16:creationId xmlns:a16="http://schemas.microsoft.com/office/drawing/2014/main" id="{3E2358A4-C0B9-4D7D-93A2-A3F5D1A50806}"/>
              </a:ext>
            </a:extLst>
          </p:cNvPr>
          <p:cNvCxnSpPr>
            <a:cxnSpLocks/>
            <a:stCxn id="299" idx="1"/>
            <a:endCxn id="176" idx="3"/>
          </p:cNvCxnSpPr>
          <p:nvPr/>
        </p:nvCxnSpPr>
        <p:spPr>
          <a:xfrm rot="10800000">
            <a:off x="5659489" y="4945538"/>
            <a:ext cx="637248" cy="4575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연결선: 꺾임 311">
            <a:extLst>
              <a:ext uri="{FF2B5EF4-FFF2-40B4-BE49-F238E27FC236}">
                <a16:creationId xmlns:a16="http://schemas.microsoft.com/office/drawing/2014/main" id="{E15B207C-51F4-4A9F-87D3-B6A1968209C3}"/>
              </a:ext>
            </a:extLst>
          </p:cNvPr>
          <p:cNvCxnSpPr>
            <a:cxnSpLocks/>
            <a:endCxn id="176" idx="3"/>
          </p:cNvCxnSpPr>
          <p:nvPr/>
        </p:nvCxnSpPr>
        <p:spPr>
          <a:xfrm rot="5400000" flipH="1" flipV="1">
            <a:off x="5292607" y="5186509"/>
            <a:ext cx="607853" cy="125912"/>
          </a:xfrm>
          <a:prstGeom prst="bentConnector4">
            <a:avLst>
              <a:gd name="adj1" fmla="val 42489"/>
              <a:gd name="adj2" fmla="val 281555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7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608</Words>
  <Application>Microsoft Office PowerPoint</Application>
  <PresentationFormat>와이드스크린</PresentationFormat>
  <Paragraphs>247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G마켓 산스 TTF Light</vt:lpstr>
      <vt:lpstr>휴먼편지체</vt:lpstr>
      <vt:lpstr>Arial</vt:lpstr>
      <vt:lpstr>맑은 고딕</vt:lpstr>
      <vt:lpstr>Office 테마</vt:lpstr>
      <vt:lpstr>종합예약 웹페이지 서비스</vt:lpstr>
      <vt:lpstr>목차</vt:lpstr>
      <vt:lpstr>PowerPoint 프레젠테이션</vt:lpstr>
      <vt:lpstr>팀 구성 및 역할</vt:lpstr>
      <vt:lpstr>PowerPoint 프레젠테이션</vt:lpstr>
      <vt:lpstr>개발환경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tj-bu-702-07</dc:creator>
  <cp:lastModifiedBy>tj-bu-702-07</cp:lastModifiedBy>
  <cp:revision>87</cp:revision>
  <dcterms:created xsi:type="dcterms:W3CDTF">2024-09-24T03:44:44Z</dcterms:created>
  <dcterms:modified xsi:type="dcterms:W3CDTF">2024-10-02T09:18:35Z</dcterms:modified>
</cp:coreProperties>
</file>